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D6582-261D-4B1B-BE72-5CA00AF91EA6}" type="datetimeFigureOut">
              <a:rPr lang="hu-HU" smtClean="0"/>
              <a:t>2022.08.31.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0D470-03BD-44C1-9903-27C88595AA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16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58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69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82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38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00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5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92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5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09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86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6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Biztonsági rendszerek a Magyar Nemzeti Múzeumban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E7F4-5850-4110-81E1-762F5742D4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93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Biztonsági </a:t>
            </a:r>
            <a:r>
              <a:rPr lang="hu-HU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rendszerek a Magyar Nemzeti Múzeumban</a:t>
            </a:r>
            <a:endParaRPr lang="hu-HU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>
            <a:normAutofit/>
          </a:bodyPr>
          <a:lstStyle/>
          <a:p>
            <a:r>
              <a:rPr lang="hu-H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Frankovics</a:t>
            </a:r>
            <a:r>
              <a:rPr lang="hu-H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Tibor</a:t>
            </a:r>
          </a:p>
          <a:p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Nemzeti </a:t>
            </a:r>
            <a:r>
              <a:rPr lang="hu-H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Múzeum</a:t>
            </a:r>
          </a:p>
          <a:p>
            <a:r>
              <a:rPr lang="hu-H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műszaki 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üzemeltetési főosztályvezető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4626374"/>
            <a:ext cx="2628292" cy="131414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311860" y="4626374"/>
            <a:ext cx="2628292" cy="131414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Nemzeti Múzeum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 üzemeltetett, biztonsági rendszerrel ellátott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ingatlanok Budapesten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320480" cy="501650"/>
          </a:xfrm>
        </p:spPr>
        <p:txBody>
          <a:bodyPr/>
          <a:lstStyle/>
          <a:p>
            <a:r>
              <a:rPr lang="hu-HU" dirty="0" smtClean="0"/>
              <a:t>Biztonsági rendszerek a Magyar Nemzeti Múzeumban 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29180" y="6381328"/>
            <a:ext cx="2133600" cy="365125"/>
          </a:xfrm>
        </p:spPr>
        <p:txBody>
          <a:bodyPr/>
          <a:lstStyle/>
          <a:p>
            <a:fld id="{ACACE7F4-5850-4110-81E1-762F5742D439}" type="slidenum">
              <a:rPr lang="hu-HU" smtClean="0"/>
              <a:t>2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13636" b="4612"/>
          <a:stretch/>
        </p:blipFill>
        <p:spPr>
          <a:xfrm>
            <a:off x="1691680" y="1463607"/>
            <a:ext cx="5663972" cy="477370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691680" y="1463607"/>
            <a:ext cx="5663972" cy="47737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57192"/>
            <a:ext cx="1584176" cy="792088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5508104" y="5157192"/>
            <a:ext cx="1584176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8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Nemzeti Múzeum által üzemeltetett, biztonsági rendszerrel ellátott ingatlanok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vidéken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3528392" cy="385018"/>
          </a:xfrm>
        </p:spPr>
        <p:txBody>
          <a:bodyPr/>
          <a:lstStyle/>
          <a:p>
            <a:r>
              <a:rPr lang="hu-HU" dirty="0" smtClean="0"/>
              <a:t>Biztonsági rendszerek a Magyar Nemzeti Múzeumban 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3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14749"/>
          <a:stretch/>
        </p:blipFill>
        <p:spPr>
          <a:xfrm>
            <a:off x="146607" y="1700808"/>
            <a:ext cx="8866576" cy="403109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6607" y="1700808"/>
            <a:ext cx="8866576" cy="403109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2772"/>
            <a:ext cx="1584176" cy="792088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290493" y="4792772"/>
            <a:ext cx="1584176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2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</p:spPr>
        <p:txBody>
          <a:bodyPr/>
          <a:lstStyle/>
          <a:p>
            <a:r>
              <a:rPr lang="hu-HU" dirty="0" smtClean="0"/>
              <a:t>Biztonsági rendszerek a Magyar Nemzeti Múzeumban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585665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79512" y="260648"/>
            <a:ext cx="8784976" cy="58566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16424" cy="365125"/>
          </a:xfrm>
        </p:spPr>
        <p:txBody>
          <a:bodyPr/>
          <a:lstStyle/>
          <a:p>
            <a:r>
              <a:rPr lang="hu-HU" dirty="0" smtClean="0"/>
              <a:t>Biztonsági rendszerek a Magyar Nemzeti Múzeumban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8" y="260648"/>
            <a:ext cx="8893858" cy="592734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2638" y="260648"/>
            <a:ext cx="8893858" cy="59273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2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12424"/>
          <a:stretch/>
        </p:blipFill>
        <p:spPr>
          <a:xfrm>
            <a:off x="3995936" y="1628800"/>
            <a:ext cx="4948989" cy="4626533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3995936" y="1628800"/>
            <a:ext cx="4948989" cy="46265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672408" cy="365125"/>
          </a:xfrm>
        </p:spPr>
        <p:txBody>
          <a:bodyPr/>
          <a:lstStyle/>
          <a:p>
            <a:r>
              <a:rPr lang="hu-HU" dirty="0" smtClean="0"/>
              <a:t>Biztonsági rendszerek a Magyar Nemzeti Múzeumban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112171" cy="338437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79512" y="188640"/>
            <a:ext cx="6112171" cy="33843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83568" y="450450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Mélygarázs</a:t>
            </a: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1584176" cy="792088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6876256" y="476672"/>
            <a:ext cx="1584175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2022.09.01.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r>
              <a:rPr lang="hu-HU" dirty="0" smtClean="0"/>
              <a:t>Biztonsági rendszerek a Magyar Nemzeti Múzeumban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E7F4-5850-4110-81E1-762F5742D439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979712" y="243308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figyelmüket!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2"/>
            <a:ext cx="1584176" cy="792088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779912" y="4077072"/>
            <a:ext cx="1584176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7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</TotalTime>
  <Words>96</Words>
  <Application>Microsoft Office PowerPoint</Application>
  <PresentationFormat>Diavetítés a képernyőre (4:3 oldalarány)</PresentationFormat>
  <Paragraphs>26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Biztonsági rendszerek a Magyar Nemzeti Múzeumban</vt:lpstr>
      <vt:lpstr>Magyar Nemzeti Múzeum által üzemeltetett, biztonsági rendszerrel ellátott ingatlanok Budapesten</vt:lpstr>
      <vt:lpstr>Magyar Nemzeti Múzeum által üzemeltetett, biztonsági rendszerrel ellátott ingatlanok vidéken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Biztonsági rendszerek</dc:title>
  <dc:creator>Judit</dc:creator>
  <cp:lastModifiedBy>Judit</cp:lastModifiedBy>
  <cp:revision>24</cp:revision>
  <dcterms:created xsi:type="dcterms:W3CDTF">2022-08-30T21:16:06Z</dcterms:created>
  <dcterms:modified xsi:type="dcterms:W3CDTF">2022-08-31T17:59:52Z</dcterms:modified>
</cp:coreProperties>
</file>