
<file path=[Content_Types].xml><?xml version="1.0" encoding="utf-8"?>
<Types xmlns="http://schemas.openxmlformats.org/package/2006/content-types">
  <Default Extension="png" ContentType="image/png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76" r:id="rId9"/>
    <p:sldId id="277" r:id="rId10"/>
    <p:sldId id="270" r:id="rId11"/>
    <p:sldId id="272" r:id="rId12"/>
    <p:sldId id="273" r:id="rId13"/>
    <p:sldId id="274" r:id="rId14"/>
    <p:sldId id="269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90" r:id="rId23"/>
    <p:sldId id="286" r:id="rId24"/>
    <p:sldId id="288" r:id="rId25"/>
    <p:sldId id="291" r:id="rId26"/>
    <p:sldId id="292" r:id="rId27"/>
    <p:sldId id="294" r:id="rId28"/>
    <p:sldId id="293" r:id="rId29"/>
    <p:sldId id="295" r:id="rId30"/>
    <p:sldId id="296" r:id="rId31"/>
    <p:sldId id="297" r:id="rId32"/>
    <p:sldId id="285" r:id="rId3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6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8861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0539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17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040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119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64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347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45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1156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306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126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8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488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8324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332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74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AD4656-302B-4F2B-B43F-2E6E16F42108}" type="datetimeFigureOut">
              <a:rPr lang="hu-HU" smtClean="0"/>
              <a:t>2023. 04. 17.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A64242-F01D-4FF3-8D5F-2EF743CC3C5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145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-diagram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-diagram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-diagram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/>
              <a:t> </a:t>
            </a:r>
            <a:r>
              <a:rPr lang="hu-HU" b="1" i="1" dirty="0"/>
              <a:t>Idősként a közösségi médiában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23606"/>
          </a:xfrm>
        </p:spPr>
        <p:txBody>
          <a:bodyPr>
            <a:normAutofit/>
          </a:bodyPr>
          <a:lstStyle/>
          <a:p>
            <a:r>
              <a:rPr lang="hu-HU" b="1" dirty="0" smtClean="0"/>
              <a:t>Az </a:t>
            </a:r>
            <a:r>
              <a:rPr lang="hu-HU" b="1" dirty="0"/>
              <a:t>Eötvös Loránd Tudományegyetem </a:t>
            </a:r>
            <a:endParaRPr lang="hu-HU" dirty="0"/>
          </a:p>
          <a:p>
            <a:r>
              <a:rPr lang="hu-HU" b="1" dirty="0"/>
              <a:t>Savaria Regionális Pedagógiai Szolgáltató és Kutató Központ </a:t>
            </a:r>
            <a:endParaRPr lang="hu-HU" b="1" dirty="0" smtClean="0"/>
          </a:p>
          <a:p>
            <a:r>
              <a:rPr lang="hu-HU" b="1" dirty="0" smtClean="0"/>
              <a:t>Nyugdíjas Egyetem</a:t>
            </a:r>
          </a:p>
          <a:p>
            <a:r>
              <a:rPr lang="hu-HU" dirty="0" smtClean="0"/>
              <a:t>Szombathely 2023.04.18.</a:t>
            </a:r>
          </a:p>
          <a:p>
            <a:endParaRPr lang="hu-HU" dirty="0" smtClean="0"/>
          </a:p>
          <a:p>
            <a:r>
              <a:rPr lang="hu-HU" dirty="0" smtClean="0"/>
              <a:t>Lovass Tibor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54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ím 1"/>
          <p:cNvSpPr>
            <a:spLocks noGrp="1"/>
          </p:cNvSpPr>
          <p:nvPr>
            <p:ph type="title"/>
          </p:nvPr>
        </p:nvSpPr>
        <p:spPr>
          <a:xfrm>
            <a:off x="838200" y="573577"/>
            <a:ext cx="10515600" cy="54719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altLang="hu-HU" dirty="0" smtClean="0"/>
              <a:t>A jövő médiuma a közösségi médium?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04603"/>
            <a:ext cx="10515600" cy="467235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b="1" dirty="0" smtClean="0"/>
              <a:t>Az internetezők fele futott már bele álhírbe, derül ki a Nemzeti Média- és Hírközlési Hatóság (NMHH) lakossági felhasználói szokásokat felmérő kutatásának adataiból. A tavaly év végén készült, legalább heti egyszer internetezők között végzett kérdőíves kutatás eredményei szerint álhírekkel különösen a közösségi oldalakon találkozhatnak a netezők. 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legalább 16 éves hazai internetezők 53 százaléka saját bevallása szerint találkozott már álhírrel, elsősorban közösségi oldalakon – 47 százalékuk nyilatkozott így –, fele ennyien pedig másfajta weboldalakon (23 százalék). A megkérdezettek 60 százaléka belefutott már valamilyen károsnak mondott tartalomba az álhírektől és a pedofil tartalmaktól a rasszista, terrorizmusra vagy erőszakra buzdító anyagoktól a drogfogyasztásra ösztönző tartalmakig, mindezek közül pedig az álhírekre vonatkozott a leggyakoribb említés. </a:t>
            </a:r>
          </a:p>
        </p:txBody>
      </p:sp>
    </p:spTree>
    <p:extLst>
      <p:ext uri="{BB962C8B-B14F-4D97-AF65-F5344CB8AC3E}">
        <p14:creationId xmlns:p14="http://schemas.microsoft.com/office/powerpoint/2010/main" val="302619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z="3600" b="1" smtClean="0"/>
              <a:t>Álhírek előfordulása a magyar internetezők szerint </a:t>
            </a:r>
            <a:br>
              <a:rPr lang="hu-HU" altLang="hu-HU" sz="3600" b="1" smtClean="0"/>
            </a:br>
            <a:endParaRPr lang="hu-HU" altLang="hu-HU" sz="2400" smtClean="0"/>
          </a:p>
        </p:txBody>
      </p:sp>
      <p:graphicFrame>
        <p:nvGraphicFramePr>
          <p:cNvPr id="23555" name="Tartalom helye 3"/>
          <p:cNvGraphicFramePr>
            <a:graphicFrameLocks noGrp="1"/>
          </p:cNvGraphicFramePr>
          <p:nvPr>
            <p:ph idx="1"/>
          </p:nvPr>
        </p:nvGraphicFramePr>
        <p:xfrm>
          <a:off x="2141538" y="2557463"/>
          <a:ext cx="7907337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Diagram" r:id="rId3" imgW="10620152" imgH="4456562" progId="Excel.Chart.8">
                  <p:embed/>
                </p:oleObj>
              </mc:Choice>
              <mc:Fallback>
                <p:oleObj name="Diagram" r:id="rId3" imgW="10620152" imgH="44565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2557463"/>
                        <a:ext cx="7907337" cy="331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98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smtClean="0"/>
              <a:t>Álhírrel találkozók aránya internethasználat szerint (%)</a:t>
            </a:r>
            <a:endParaRPr lang="hu-HU" altLang="hu-HU" sz="3600" smtClean="0"/>
          </a:p>
        </p:txBody>
      </p:sp>
      <p:graphicFrame>
        <p:nvGraphicFramePr>
          <p:cNvPr id="24579" name="Tartalom helye 3"/>
          <p:cNvGraphicFramePr>
            <a:graphicFrameLocks noGrp="1"/>
          </p:cNvGraphicFramePr>
          <p:nvPr>
            <p:ph idx="1"/>
          </p:nvPr>
        </p:nvGraphicFramePr>
        <p:xfrm>
          <a:off x="2141538" y="2557463"/>
          <a:ext cx="7907337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Diagram" r:id="rId3" imgW="10620152" imgH="4456562" progId="Excel.Chart.8">
                  <p:embed/>
                </p:oleObj>
              </mc:Choice>
              <mc:Fallback>
                <p:oleObj name="Diagram" r:id="rId3" imgW="10620152" imgH="44565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8" y="2557463"/>
                        <a:ext cx="7907337" cy="331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408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Tartalom helye 3"/>
          <p:cNvGraphicFramePr>
            <a:graphicFrameLocks noGrp="1"/>
          </p:cNvGraphicFramePr>
          <p:nvPr>
            <p:ph idx="1"/>
          </p:nvPr>
        </p:nvGraphicFramePr>
        <p:xfrm>
          <a:off x="787400" y="1249363"/>
          <a:ext cx="106172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Diagram" r:id="rId3" imgW="10620152" imgH="4456562" progId="Excel.Chart.8">
                  <p:embed/>
                </p:oleObj>
              </mc:Choice>
              <mc:Fallback>
                <p:oleObj name="Diagram" r:id="rId3" imgW="10620152" imgH="4456562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249363"/>
                        <a:ext cx="1061720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41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64035"/>
          </a:xfrm>
        </p:spPr>
        <p:txBody>
          <a:bodyPr>
            <a:normAutofit fontScale="90000"/>
          </a:bodyPr>
          <a:lstStyle/>
          <a:p>
            <a:r>
              <a:rPr lang="hu-HU" sz="2000" b="1" dirty="0"/>
              <a:t>Nőket és férfiakat tekintve nincs jelentős különbség a reklámok elérése között. </a:t>
            </a:r>
            <a:br>
              <a:rPr lang="hu-HU" sz="2000" b="1" dirty="0"/>
            </a:br>
            <a:r>
              <a:rPr lang="hu-HU" sz="2000" b="1" dirty="0" smtClean="0"/>
              <a:t>A </a:t>
            </a:r>
            <a:r>
              <a:rPr lang="hu-HU" sz="2000" b="1" dirty="0"/>
              <a:t>nők </a:t>
            </a:r>
            <a:r>
              <a:rPr lang="hu-HU" sz="2000" b="1" dirty="0" smtClean="0"/>
              <a:t>esetében 2,5 </a:t>
            </a:r>
            <a:r>
              <a:rPr lang="hu-HU" sz="2000" b="1" dirty="0"/>
              <a:t>millió, míg a férfiaknál valamivel alacsonyabb, 2,3 millió ez a szám.</a:t>
            </a:r>
            <a:r>
              <a:rPr lang="hu-HU" dirty="0"/>
              <a:t> 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130" y="1878678"/>
            <a:ext cx="7472873" cy="398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3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8373" y="1130531"/>
            <a:ext cx="7855477" cy="47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547410"/>
          </a:xfrm>
        </p:spPr>
        <p:txBody>
          <a:bodyPr>
            <a:noAutofit/>
          </a:bodyPr>
          <a:lstStyle/>
          <a:p>
            <a:r>
              <a:rPr lang="hu-HU" sz="3200" dirty="0" smtClean="0"/>
              <a:t>Real </a:t>
            </a:r>
            <a:r>
              <a:rPr lang="hu-HU" sz="3200" dirty="0" err="1" smtClean="0"/>
              <a:t>Users</a:t>
            </a:r>
            <a:r>
              <a:rPr lang="hu-HU" sz="3200" dirty="0" smtClean="0"/>
              <a:t> (reális felhasználó)/ Kontaktusok száma</a:t>
            </a:r>
            <a:endParaRPr lang="hu-HU" sz="32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8936" y="1670857"/>
            <a:ext cx="8735841" cy="420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2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2738" y="716261"/>
            <a:ext cx="6455855" cy="536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1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/>
              <a:t>„Az orvosok megdöbbentek: ez őrülten égeti a hasi zsírt”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/>
              <a:t>„A magyarokat lenyűgözi ez a látásjavítás egyszerű módja!”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/>
              <a:t>„Felfedezték a cukorbetegség ellenségét!”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/>
              <a:t>„A pikkelysömör 2 hét alatt meggyógyul! Csak mindennap kend rá EZT, és meglátod…”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i="1" dirty="0"/>
              <a:t>„Ízületek olyan állapotban a 70-es éveiben, mint a 20-as éveiben volt!”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8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903" y="593545"/>
            <a:ext cx="7641021" cy="555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1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jövő gondja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2025-re Európa </a:t>
            </a:r>
            <a:r>
              <a:rPr lang="hu-HU" dirty="0" smtClean="0"/>
              <a:t>közel </a:t>
            </a:r>
            <a:r>
              <a:rPr lang="hu-HU" dirty="0"/>
              <a:t>20 %-a nyugdíjas lesz </a:t>
            </a:r>
            <a:r>
              <a:rPr lang="hu-HU" dirty="0" smtClean="0"/>
              <a:t>,97 </a:t>
            </a:r>
            <a:r>
              <a:rPr lang="hu-HU" dirty="0"/>
              <a:t>millió ember. Robotika, </a:t>
            </a:r>
            <a:r>
              <a:rPr lang="hu-HU" dirty="0" smtClean="0"/>
              <a:t>munkanélküliség. </a:t>
            </a:r>
            <a:r>
              <a:rPr lang="hu-HU" dirty="0"/>
              <a:t>1950-ben ez a szám 8,5% volt. </a:t>
            </a:r>
          </a:p>
          <a:p>
            <a:r>
              <a:rPr lang="hu-HU" dirty="0"/>
              <a:t>Új típusú </a:t>
            </a:r>
            <a:r>
              <a:rPr lang="hu-HU" dirty="0" smtClean="0"/>
              <a:t>szegénység - jóléti államok </a:t>
            </a:r>
            <a:r>
              <a:rPr lang="hu-HU" dirty="0"/>
              <a:t>krízis áll szemben egymással.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14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487210"/>
            <a:ext cx="10515600" cy="1325563"/>
          </a:xfrm>
        </p:spPr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7674" y="487210"/>
            <a:ext cx="5900442" cy="586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0134" y="1205346"/>
            <a:ext cx="10689921" cy="5120639"/>
          </a:xfrm>
        </p:spPr>
        <p:txBody>
          <a:bodyPr>
            <a:normAutofit fontScale="92500"/>
          </a:bodyPr>
          <a:lstStyle/>
          <a:p>
            <a:r>
              <a:rPr lang="hu-HU" dirty="0"/>
              <a:t>Az oldal fejlécében megjelenő, tudományosnak ható szervezetek logóinak halmozása. Érdemes ellenőrizni, hogy valós szervezeteket takar-e a megjelenés, valamint azok kapcsolatát a termékkel vagy szolgáltatással.</a:t>
            </a:r>
          </a:p>
          <a:p>
            <a:r>
              <a:rPr lang="hu-HU" dirty="0"/>
              <a:t>Az ilyen hirdetésekben gyakori, hogy a termékről szakértő, tudós vagy a termék megalkotója nyilatkozik. Ilyen esetekben ajánlott rákeresni a nyilatkozó nevére, szakmai reputációjára.</a:t>
            </a:r>
          </a:p>
          <a:p>
            <a:r>
              <a:rPr lang="hu-HU" dirty="0"/>
              <a:t>A különböző keresők segítségével képekre is rákereshetünk (pl. Google </a:t>
            </a:r>
            <a:r>
              <a:rPr lang="hu-HU" dirty="0" err="1"/>
              <a:t>Lens</a:t>
            </a:r>
            <a:r>
              <a:rPr lang="hu-HU" dirty="0"/>
              <a:t>). Egyrészt ebből is kiderülhet, hogy az adott kép és a hozzá tartozó név egyezik-e a hirdetésben szereplővel, másrészt sok esetben a felhasznált képek nem valódi személyek fotói, hanem ún. </a:t>
            </a:r>
            <a:r>
              <a:rPr lang="hu-HU" dirty="0" err="1"/>
              <a:t>stock</a:t>
            </a:r>
            <a:r>
              <a:rPr lang="hu-HU" dirty="0"/>
              <a:t> fotók – azaz egy nyilvános adatbázisban található képsorozat részei, melyeket a megfelelő jogok megvásárlásával bárki felhasználhat illusztrációként.</a:t>
            </a:r>
          </a:p>
          <a:p>
            <a:r>
              <a:rPr lang="hu-HU" dirty="0"/>
              <a:t>Fenntartásokkal kezelendők a hirdetésekben megjelenő túlzó állítások(pl.: 15 kg/30 nap diéta nélkül), amelyek nagy valószínűséggel átverések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1107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0955" y="1165012"/>
            <a:ext cx="10050087" cy="5086159"/>
          </a:xfrm>
        </p:spPr>
        <p:txBody>
          <a:bodyPr>
            <a:normAutofit lnSpcReduction="10000"/>
          </a:bodyPr>
          <a:lstStyle/>
          <a:p>
            <a:r>
              <a:rPr lang="hu-HU" dirty="0"/>
              <a:t>Gyanúra adhat okot, ha az oldalon megjelenő „vásárlói vélemények” egytől egyig szélsőségesen pozitívak, ömlengők.</a:t>
            </a:r>
          </a:p>
          <a:p>
            <a:r>
              <a:rPr lang="hu-HU" dirty="0"/>
              <a:t>Nézzük meg a Kapcsolat menüpontot! Ha itt csak egy kitölthető űrlap szerepel, az mindenképpen gyanús. Megbízható weboldal esetén ügyfélszolgálati telefonszámot, kapcsolati email címet kellene szerepeltetni.</a:t>
            </a:r>
          </a:p>
          <a:p>
            <a:r>
              <a:rPr lang="hu-HU" dirty="0"/>
              <a:t>Ismeretlen </a:t>
            </a:r>
            <a:r>
              <a:rPr lang="hu-HU" dirty="0" err="1"/>
              <a:t>webáruházban</a:t>
            </a:r>
            <a:r>
              <a:rPr lang="hu-HU" dirty="0"/>
              <a:t> mindig nézzük meg az oldal szerződési feltételeit! Itt meg kell találnunk az adott cég pontos nevét, elérhetőségeit, egyéb adatait. A fentihez hasonló oldalak esetében ezek az információk gyakran vagy teljesen hiányoznak, vagy csak egy részük van megadva, jellemzően csak valamilyen külföldi raktári cím kerül feltüntetésre.</a:t>
            </a:r>
          </a:p>
          <a:p>
            <a:r>
              <a:rPr lang="hu-HU" dirty="0"/>
              <a:t>Ne hagyjuk, hogy az adott weboldal vásárlási szándékunk megvalósítását sürgesse! Ha folyamatosan csökkenő darabszámmal, vagy visszaszámlálóval késztetik a látogatót az átgondolatlan vásárlásra, az legyen mindig gyanús.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192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88973"/>
          </a:xfrm>
        </p:spPr>
        <p:txBody>
          <a:bodyPr>
            <a:normAutofit fontScale="90000"/>
          </a:bodyPr>
          <a:lstStyle/>
          <a:p>
            <a:r>
              <a:rPr lang="hu-HU" sz="3100" b="1" dirty="0"/>
              <a:t>Mit néznek többet az internetezők korcsoportok szerint? </a:t>
            </a:r>
            <a:r>
              <a:rPr lang="hu-HU" sz="3100" b="1" dirty="0" smtClean="0"/>
              <a:t>(%)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1238" y="1571105"/>
            <a:ext cx="7359961" cy="430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6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14159"/>
          </a:xfrm>
        </p:spPr>
        <p:txBody>
          <a:bodyPr>
            <a:normAutofit fontScale="90000"/>
          </a:bodyPr>
          <a:lstStyle/>
          <a:p>
            <a:r>
              <a:rPr lang="hu-HU" sz="2700" b="1" dirty="0"/>
              <a:t>Legfontosabb internetezési célok életkori csoportonként (top 10 cél</a:t>
            </a:r>
            <a:r>
              <a:rPr lang="hu-HU" sz="2700" b="1" dirty="0" smtClean="0"/>
              <a:t>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268141"/>
              </p:ext>
            </p:extLst>
          </p:nvPr>
        </p:nvGraphicFramePr>
        <p:xfrm>
          <a:off x="1008151" y="1645207"/>
          <a:ext cx="10425080" cy="4379664"/>
        </p:xfrm>
        <a:graphic>
          <a:graphicData uri="http://schemas.openxmlformats.org/drawingml/2006/table">
            <a:tbl>
              <a:tblPr/>
              <a:tblGrid>
                <a:gridCol w="5212540"/>
                <a:gridCol w="5212540"/>
              </a:tblGrid>
              <a:tr h="362611">
                <a:tc gridSpan="2">
                  <a:txBody>
                    <a:bodyPr/>
                    <a:lstStyle/>
                    <a:p>
                      <a:r>
                        <a:rPr lang="hu-HU" sz="1800" dirty="0"/>
                        <a:t>60 évesek vagy idősebbek</a:t>
                      </a:r>
                    </a:p>
                  </a:txBody>
                  <a:tcPr marL="90653" marR="90653" marT="45326" marB="45326" anchor="ctr"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2611">
                <a:tc>
                  <a:txBody>
                    <a:bodyPr/>
                    <a:lstStyle/>
                    <a:p>
                      <a:r>
                        <a:rPr lang="hu-HU" sz="1800">
                          <a:effectLst/>
                        </a:rPr>
                        <a:t>Cél</a:t>
                      </a:r>
                    </a:p>
                  </a:txBody>
                  <a:tcPr marL="90653" marR="90653" marT="45326" marB="4532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>
                          <a:effectLst/>
                        </a:rPr>
                        <a:t>Arány</a:t>
                      </a:r>
                    </a:p>
                  </a:txBody>
                  <a:tcPr marL="90653" marR="90653" marT="45326" marB="45326" anchor="ctr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fontAlgn="t"/>
                      <a:r>
                        <a:rPr lang="hu-HU" sz="1800">
                          <a:effectLst/>
                        </a:rPr>
                        <a:t>E-mail küldés/fogadás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>
                          <a:effectLst/>
                        </a:rPr>
                        <a:t>81%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fontAlgn="t"/>
                      <a:r>
                        <a:rPr lang="hu-HU" sz="1800" dirty="0">
                          <a:effectLst/>
                        </a:rPr>
                        <a:t>Időjárás-előrejelzés megtekintése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>
                          <a:effectLst/>
                        </a:rPr>
                        <a:t>70%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fontAlgn="t"/>
                      <a:r>
                        <a:rPr lang="hu-HU" sz="1800">
                          <a:effectLst/>
                        </a:rPr>
                        <a:t>Hírolvasás, cikkek olvasása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70%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fontAlgn="t"/>
                      <a:r>
                        <a:rPr lang="hu-HU" sz="1800">
                          <a:effectLst/>
                        </a:rPr>
                        <a:t>Keresés és információszerzés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>
                          <a:effectLst/>
                        </a:rPr>
                        <a:t>63%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fontAlgn="t"/>
                      <a:r>
                        <a:rPr lang="hu-HU" sz="1800">
                          <a:effectLst/>
                        </a:rPr>
                        <a:t>Kapcsolattartás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>
                          <a:effectLst/>
                        </a:rPr>
                        <a:t>61%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fontAlgn="t"/>
                      <a:r>
                        <a:rPr lang="hu-HU" sz="1800">
                          <a:effectLst/>
                        </a:rPr>
                        <a:t>Közösségi oldalak látogatása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>
                          <a:effectLst/>
                        </a:rPr>
                        <a:t>58%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fontAlgn="t"/>
                      <a:r>
                        <a:rPr lang="hu-HU" sz="1800">
                          <a:effectLst/>
                        </a:rPr>
                        <a:t>Vásárlás, rendelés online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>
                          <a:effectLst/>
                        </a:rPr>
                        <a:t>45%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fontAlgn="t"/>
                      <a:r>
                        <a:rPr lang="hu-HU" sz="1800">
                          <a:effectLst/>
                        </a:rPr>
                        <a:t>Tájékozódás árakról, árak összehasonlítása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>
                          <a:effectLst/>
                        </a:rPr>
                        <a:t>45%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fontAlgn="t"/>
                      <a:r>
                        <a:rPr lang="hu-HU" sz="1800">
                          <a:effectLst/>
                        </a:rPr>
                        <a:t>Online bankolás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>
                          <a:effectLst/>
                        </a:rPr>
                        <a:t>41%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362611">
                <a:tc>
                  <a:txBody>
                    <a:bodyPr/>
                    <a:lstStyle/>
                    <a:p>
                      <a:pPr fontAlgn="t"/>
                      <a:r>
                        <a:rPr lang="hu-HU" sz="1800">
                          <a:effectLst/>
                        </a:rPr>
                        <a:t>Térkép/GPS/Navigáció használata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u-HU" sz="1800" dirty="0">
                          <a:effectLst/>
                        </a:rPr>
                        <a:t>41%</a:t>
                      </a:r>
                    </a:p>
                  </a:txBody>
                  <a:tcPr marL="90653" marR="90653" marT="45326" marB="45326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51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Hírek, álhírek</a:t>
            </a:r>
            <a:endParaRPr lang="hu-HU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860" y="694834"/>
            <a:ext cx="9542002" cy="536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8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" y="0"/>
            <a:ext cx="12186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9807" y="441434"/>
            <a:ext cx="10594427" cy="593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9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2869" y="465527"/>
            <a:ext cx="10636469" cy="593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2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5213" y="1282262"/>
            <a:ext cx="10731063" cy="3834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dirty="0" smtClean="0"/>
              <a:t>Az okos eszközök és a valóság története</a:t>
            </a:r>
            <a:endParaRPr lang="hu-HU" altLang="hu-HU" dirty="0" smtClean="0"/>
          </a:p>
        </p:txBody>
      </p:sp>
      <p:sp>
        <p:nvSpPr>
          <p:cNvPr id="512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altLang="hu-HU" dirty="0" smtClean="0"/>
              <a:t>Volt egyszer egy pásztor, aki egy magányos helyen a juhait legeltette.</a:t>
            </a:r>
            <a:br>
              <a:rPr lang="hu-HU" altLang="hu-HU" dirty="0" smtClean="0"/>
            </a:br>
            <a:r>
              <a:rPr lang="hu-HU" altLang="hu-HU" dirty="0" smtClean="0"/>
              <a:t>Egyik nap megáll mellette egy vadonatúj metálszürke Audi. A vezetője egy Armani öltönyös, magabiztos fiatalember. Megkérdezi a pásztort:</a:t>
            </a:r>
            <a:br>
              <a:rPr lang="hu-HU" altLang="hu-HU" dirty="0" smtClean="0"/>
            </a:b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 err="1" smtClean="0"/>
              <a:t>-Ha</a:t>
            </a:r>
            <a:r>
              <a:rPr lang="hu-HU" altLang="hu-HU" dirty="0" smtClean="0"/>
              <a:t> megmondom magának, hogy hány juha van, nekem ad egyet?</a:t>
            </a:r>
            <a:br>
              <a:rPr lang="hu-HU" altLang="hu-HU" dirty="0" smtClean="0"/>
            </a:br>
            <a:r>
              <a:rPr lang="hu-HU" altLang="hu-HU" dirty="0" smtClean="0"/>
              <a:t/>
            </a:r>
            <a:br>
              <a:rPr lang="hu-HU" altLang="hu-HU" dirty="0" smtClean="0"/>
            </a:br>
            <a:r>
              <a:rPr lang="hu-HU" altLang="hu-HU" dirty="0" smtClean="0"/>
              <a:t>-A pásztor ránéz a fiatalemberre, aztán a békésen legelésző nyájra, és nyugodtan azt mondja:</a:t>
            </a:r>
            <a:br>
              <a:rPr lang="hu-HU" altLang="hu-HU" dirty="0" smtClean="0"/>
            </a:br>
            <a:r>
              <a:rPr lang="hu-HU" altLang="hu-HU" dirty="0" err="1" smtClean="0"/>
              <a:t>-Rendben</a:t>
            </a:r>
            <a:r>
              <a:rPr lang="hu-HU" altLang="hu-HU" dirty="0" smtClean="0"/>
              <a:t>.</a:t>
            </a:r>
            <a:br>
              <a:rPr lang="hu-HU" altLang="hu-HU" dirty="0" smtClean="0"/>
            </a:b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643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075" y="660113"/>
            <a:ext cx="10310647" cy="5414922"/>
          </a:xfrm>
          <a:prstGeom prst="rect">
            <a:avLst/>
          </a:prstGeom>
        </p:spPr>
      </p:pic>
      <p:sp>
        <p:nvSpPr>
          <p:cNvPr id="4" name="AutoShape 2" descr="data:image/png;base64,iVBORw0KGgoAAAANSUhEUgAABgoAAANmCAYAAAArWdBCAAAAAXNSR0IArs4c6QAAIABJREFUeF7snQeYXVW5/t+19z5lekvvCYQOIZTQpYSmgIAoihSxon8rci33cq9esBdUFBviFUEpAirSIfROKCGhJiF90iczmT5zztn7/3wzjAyTmZy9djv7nHnX85xn0Kzyrd9au33vWutTH77tqlYwkQAJkAAJFD0Bw7KQqi4v+n6wAyRAAiRAAiRAAiRAAiSQj0Dt0g6zZbeKXL58Qf37ofU566TxmWRQ9cWhnt+sSHVv6VF2HGyhDSRAAiRAAoUnoM6+5co2GEZl4U2hBSRAAiRAAn4IpKorYSYTfqpgWRIgARIgARIgARIgARKIPYHqlZ2oe7Mdm+bVobs+/PfftOngCzO7UWY4sWejY+Br7RZuW19S2odO95mXBEiABEhgCAEKBZwSJEACJFACBKxUEsmqihLoCbtAAiRAAiRAAiRAAiRAAiMTMHtsTH60Ccp20F2fxKZ5taHjOmlcBvNqM6G3U4gGblqfwrJ2sxBNs00SIAESIIGYEaBQELMBoTkkQAIk4IVAurYGhmV4KcoyJEACJEACJEACJEACJFA0BOpfbUPV2q5/29u0TzXap6RDs39i2sanpnWHVn+hK97QY+Ca1eHxK3T/2D4JkAAJkIB7AhQK3LNiThIgARKIJYFEWRqJirJY2kajSIAESIAESIAESIAESCAoAqnmDCY82/yu6rJpE+uPboCjgmrl3fV8eHIPIgyFEE4n8tR635Yknmu2CtI2GyUBEiABEogPAQoF8RkLWkICJEAC2gSUUkjX10D+MpEACZAACZAACZAACZBAKRMYt7AFZU29O3Rx+6wKtOwW/DGce1XlcNbEnlJG2te3blvhVyvT6M7xm6LkB5sdJAESIIGdEKBQwOlBAiRAAkVMIFlRDqssVcQ9oOkkQAIkQAIkQAIkQAIkkJ9AxfpujFncOmLG9Uc1IFMR7Fn7n53RjbFJO79xJZDjuZYE7tscfmDoEkDFLpAACZBAyRKgUFCyQ8uOkQAJlDoBw7KQrq0q9W6yfyRAAiRAAiRAAiRAAiSAyY81werMjUiiY2IaW+dUB0bq8Pos5o/ZcfdCYA3EsKJr1qSxoZtxz2I4NDSJBEiABCIhQKEgEsxshARIgASCJ5CsroSV5Kqf4MmyRhIgARIgARIgARIggTgRqFnegdrlHXlN2nxgLbrGJvPmy5ehynLwhZndsJSTL2tJ/fuyDhM3NXK3ckkNKjtDAiRAAhoEKBRowGJWEiABEogLATOZRKo6+HNY49I/2kECJEACJEACJEACJEACQsDqymHyo9sA5Hfa99QksPGwOt/gThnfiwNqsr7rKcYKbtuQwmttwR7hVIwcaDMJkAAJjEYCFApG46izzyRAAkVPIF1bDcPiC3zRDyQ7QAIkQAIkQAIkQAIksFMCDUtaUdnY7ZrStj2r0Da9zHX+oRmnldn42FT37XluKKYFt/Qa+N2qdEyto1kkQAIkQAJhEqBQECZd1k0CJEACIRBIpFNIVJaHUDOrJAESIAESIAESIAESIIH4EEg39WL8whYtg3IJA+uPboBtKa1yA5nPm9KDmeUjx0LwVGmRFXpoawJPbuMRp0U2bDSXBEiABHwToFDgGyErIAESIIEICSiFsroaKMPbh0+ElrIpEiABEiABEiABEiABEvBFYPyzLUg36wcUbp1RjuY9KrXb3q86i9Mn6Len3VDMC2QdhatWptGW5TdHzIeK5pEACZBAoAQoFASKk5WRAAmQQLgEkuVlsMq5FThcyqydBEiABEiABEiABEig0AQq13ah4dU2z2ZsOLwevdWW6/LiEpcAxrUJ23WZUs744nYLd23yHxi6lBmxbyRAAiRQagQoFJTaiLI/JEACJUvAME2k66pLtn/sGAmQAAmQAAmQAAmQAAkIAWU7fQGMzR7vRwB1jkthywE1roEe3ZDBexoyrvOPhox/XpvGmi5jNHSVfSQBEiABEpDn79m3XNkGw9Dfk0d8JEACJEACkRJIVlXASnFVT6TQ2RgJkAAJkAAJkAAJkEDkBGqXdqBmRYfvdrfsX4POCam89dQlHHxhZlfefKMtw8pOE39Zl5/faOPC/pIACZBAqRKgUFCqI8t+kQAJlBQBM5lAqpqabkkNKjtDAiRAAiRAAiRAAiSwA4FEew6TnmgKhEym0sL6I+vz1nXGxF7sW5XNm280Zrh9YxKLW90f4TQaGbHPJEACJFAqBCgUlMpIsh8kQAIlTSBVWwXT4gt6SQ8yO0cCJEACJEACJEACJIAxi1pRsbE7MBLNu1eidWb5iPXNKs/h3Ck9gbVXahW1ZIy+wMZOqXWM/SEBEiABEtiBAIUCTgoSIAESiDkBK51CsnLkj5uYm0/zSIAESIAESIAESIAESMAVgbItvRj3QourvG4zOYZC49ENyKWGP2v/wmk9mJr2HgvBrR3FnO+xpgQebUoUcxdoOwmQAAmQgAsCFApcQGIWEiABEigkgbK6GiiTQcQKOQZsmwRIgARIgARIgARIIHwCE55uRmp78AGF26aWYdveVTt04MDaLN43rjf8jpVAC1etLENzRpVAT9gFEiABEiCBkQhQKODcIAESIIEYE0iUp5EoL4uxhTSNBEiABEiABEiABEiABPwTqFrdhfrX2/xXNEINGw+pQ0/dO6viEwb6AhhXmjxUxw30JW0W/rkh6SYr85AACZAACRQpgZIRChzbgZ3JwM7m4MjPtgHHQd9BeiJ6K9W3ItcwTSjLhJFMQCmq4UU6b2k2CYwKAsowUFZfMyr6yk6SAAmQAAmQAAmQAAmMXgJG1sHkR5tgZOzQIHQ3JLHp4Np/1z9/bAaH1wW/eyG0DsSg4r+uS2FFpxkDS2gCCZAACZBAGASKViiwM1lkO7uR6+5BrrsXuYz+A95MJGCmkzDTKVjlaRgJBgoNY5KxThIgAW8EkpUVsNJcteONHkuRAAmQAAmQAAmQAAkUC4G619tRvbozdHO37luNjslpjEvZuGh6cAGTQzc8Jg2s7TZx7ZpUTKyhGSRAAiRAAkETKCqhQHYK9LZ1INPeiVxP8OcImqkkEhXlSFSVUzQIeqaxPhIgAS0CImSmaiq1yjAzCZAACZAACZAACZAACRQbgWRrFhOf2haJ2dkysy+w8Qcn9WLPymwkbZZaI3dvTuKFFi6yLLVxZX9IgARIQAgUhVAgokBvS1ufSBBVSlSWI1lTBauManlUzNkOCZDAOwRSNVUwucuJU4IESIAESIAESIAESKDECYx9cTvKN/dE1suafctw+rE8Pscr8PacggQ2DvGUKK+msRwJkAAJkIBPArEWCuR4oZ5t2yMVCIbyTFSUIVVX03dEERMJkAAJREHASqeQrCyPoim2QQIkQAIkQAIkQAIkQAIFI1C+sQdjF22PtP0j67OYfkY1zEoj0nZLqbGnmxNYsOWdwNCl1Df2hQRIgARGM4HYCgUiEHRvi/aFYWcTIVVbhXRDbV9QZCYSIAESCJNAurYGhsUPlzAZs24SIAESIAESIAESIIHCE5j4xDYk26M7AmhmuY29KrNIzUih8tCKwgMoYgt+vzqNzT38ZiniIaTpJEACJLADgdgJBXLMUPeWZmS7o9t66HZeSLDjsrF1sMrL3BZhPhIgARLQIpAoS0N2MjGRAAmQAAmQAAmQAAmQQCkTqF7Zibo32yPrYkIBx43JwFJOX5vVx1QhMYGr4r0OwOvtFm5dz5MXvPJjORIgARKII4FYCQW9re3o2hxNECM/g5Gur0GqvsZPFSxLAiRAAjsQUIaBdF01FHcucXaQAAmQAAmQAAmQAAmUMAGzx8bkx5qgcv1O+yjS3lU5zCjL/bspa4yFmuOro2i6ZNv42/oU3mxnvIeSHWB2jARIYNQRiI1Q0L21BT0trUUzAMmqCpSNbygae2koCZBA/AlIXAKJT8BEAiRAAiRAAiRAAiRAAqVMoP7VNlSt7YqsizWWgyPrMzu0V3FQBdK78v3b60Bs7DHwh9Vpr8VZjgRIgARIIGYEYiEUdG1qKmjAYq9jYpWlUT5xDGQVMBMJkAAJ+CFgWBbStVV+qmBZEiABEiABEiABEiABEog9gVRLBhOeaY7UzoNrsxiXtHdo0ygzUHtKDZTFWIReB+T+LUk822x5Lc5yJEACJEACMSJQcKGgc+NWZNo7Y4REzxRZ/Vs+cSyUSbFAjxxzkwAJDCaQqq6EmeQZqZwVJEACJEACJEACJEACpU1g3MIWlDX1RtbJSSkHc2t23E0wYEDZnmmUzymPzJ5Sa6jHVrhqZRqdOYotpTa27A8JkMDoI1BQoaBrYxN62zuKnnqfWDBpHJTBB2PRDyY7QAIFIGCmkkhVVRSgZTZJAiRAAiRAAiRAAiRAAtERqFjfjTGLoz1y+OiGLCrNHXcTDO517XtrYNbwrH2vM2Fhi4V7NzOwsVd+LEcCJEACcSFQMKFAghZL8OJSSYnyMpRPGlsq3WE/SIAEIiSQrq2GYfHDJELkbIoESIAESIAESIAESKAABCY91oRE5zsBhcM2YdfyHHavzN9ecmoSVUdUhm1OSdf/xzVprO/mSQslPcjsHAmQQMkTKIhQ0NPciu6mlkjgTh8zHqu3boqkrWR1JcrG1UfSFhshARIoDQKJdAqJSm51Lo3RZC9IgARIgARIgARIgARGIlCzvAO1y6M7USBtAMeOycCA42pQqo6qQnIyjwJ1BWuYTMs7TNzYyMDQXvmxHAmQAAnEgUDkQkGmvQudG7dE0ve9Js/Al086C1c98A8sWbsikjbLxtQhyYCkkbBmIyRQ7ASUUkjX1fDYsmIfSNpPAiRAAiRAAiRAAiSwUwJWVw6TH90GuHTaB4Fz36ocppXl300w0JZZZ6H2pOogmh61dfx9QwqvtnGn9KidAOw4CZBA0ROIVChwsjm0r90IO+f+Ye2V8LxZe+DLJ38QDZXVaO5ox1UP/B1PLn3Fa3Va5SqnjIeZppKuBY2ZSWAUEkhWlMEqS4/CnrPLJEACJEACJEACJEACo4lAw5JWVDZ2R9bl+oSDw+pGDmA8kiHlc8tRtjvfz70O1NZeA79dRX5e+bEcCZAACRSaQKRCQefGrci0d4be52P3mouLT/4gktY72wZt28avHvgH7nn52dDbt1IpVEwdH3o7bIAESKB4CUhMAolNwEQCJEACJEACJEACJEACpUwg3dSL8QujOXp4gOOhdVk0JHYewHg45iqhUHtqLYyUKuUhCbVvD29N4IltPMIpVMisnARIgARCIhCZUJBp60DnpqaQuvFOtafNPRyfP+GMEdv502P34OZnHg7djnRDLVJ1dAKGDpoNkECREkhWVcBKJYvUeppNAiRAAiRAAiRAAiRAAu4IjH+2BenmXneZA8g1pczGnKqs55rSs9OoOJAxxLwCzEHhqhVptGYptnhlyHIkQAIkUCgCkQkFbavWw856f1i7AfSRw47DhUednDfrbQsfwx8evjNvPj8ZFBQqZ0yCrBpmIgESIIHBBMxkAqnqSkIhARIgARIgARIgARIggZImULmuGw2vtEbWR3FNHzsmizJDfzfBYCNrTqiG1WBFZnepNfRSq4U7N3JRVKmNK/tDAiRQ+gQiEQp6mlvR3RTuVsNPHXMKPjjvaNcj9sArz+OKu//mOr+XjKmaKqTH1nkpyjIkQAIlTCBVWw2TImIJjzC7RgIkQAIkQAIkQAIkoGwHkx7dBqsn/BiFA7R3q8xhdrn/9hITE6g+uoqD6IPAdWvTWN1l+KiBRUmABEiABKImEL5Q4DhoXdkIx/an6O8MzJdPOgvvnXOINrtn33odP77zRnT0hBdUqapvVwFXImgPDguQQIkSsNIpJCu5lblEh5fdIgESIAESIAESIAESeJtA7dIO1KzoiIxHhQkc0xDcEUeVh1UiNZ2r4r0O4KouE9evTXktznIkQAIkQAIFIBC6UNDb0oaurc2hdK0iVYavnHwWjtp9P8/1v75+DX5y101Y37zVcx07KyhxCiReARMJkAAJAApldTVQJs/r5GwgARIgARIgARIgARIoXQKJ9hwmPRF+jMLBBPevyWFyyv9ugoE6zWoTte+rKd1BiqBnd2xKYtF2LpyMADWbIAESIIFACIQuFLSv2YBcbyYQYwdXMr6mDpe878PYb+os33WLSPDTu2/Ga42rfdc1tALDNFE1c3Lg9bJCEiCB4iOQLC+DVZ4uPsNpMQmQAAmQAAmQAAmQAAloEBizqBUVG8PbuT/UlLFJB/Nqg/c7lO9XhrK9yjR6zqyDCWzPGrhqZRq2Qy4kQAIkQALFQCBUoSDb2Y2O9ZsD5zBr3CR887RzMK1hfGB1t3d39cUseHr5q4HVOVBR+YQxSPCokcC5skISKCYCyjRRVlddTCbTVhIgARIgARIgARIgARLQJlC2pRfjXgg3RuFQo46oz6LWCuG4Y0Oh7tQaGOU8a197Irxd4PFtCTyyNeG1OMuRAAmQAAlESCBUoaBryzb0bm8PtDv7TZuFS08/HzVlFYHWO1DZL+69Ffcufi7QupNVFSgb3xBonayMBEiguAjIfcBK8YzT4ho1WksCJEACJEACJEACJKBLYMLTzUhtD351/0h2TC+zsU9VVtdM1/lTs1KonBeO/8G1EUWe8TerytDUy+NXi3wYaT4JkMAoIBCqUNC2qhF2NrgzAg+bvTe+febHQh+WPz12L25+5qHA2lGGgepZUwKrjxWRAAkUFwEzkUCqprK4jKa1JEACJEACJEACJEACJKBJoGp1F+pfb9Ms5T27hP46dkwGKRXu2TbVx1UjMY5n7XsdqVfaLPxjAxdNeeXHciRAAiQQFYHQhIJcTy/a124MrB8n7HMQLnnf2YHVl6+ifzz/OH7/0B35srn+98opE2Cm+WB0DYwZSaCECKRqqmAm+GFRQkPKrpAACZAACZAACZAACQwhYGQdTH60CUYmhCOARqC9Z2UOs8qDW5w40qAmxiVQfVwVx9wHgRsaU3irw/RRA4uSAAmQAAmETSA0oaC3pQ1dW5sDsf+sg9+DTx97aiB16VTy0Gsv4sd33qRTZMS8ZWPqkKzli0UgMFkJCRQRASudQpIxSopoxGgqCZAACZAACZAACZCAFwJ1b7SjelWnl6KeylRbDo6qj+6IIzl+SI4hYvJGoLHbwP+tSXsrzFIkQAIkQAKREAhNKOja1ITetg7fnfjE0e/D2Ycc47serxW8sHIpLr3lGq/F/12OcQp8I2QFJFCUBNJ1NTBMBj8rysGj0SRAAiRAAiRAAiRAAq4IJFuzmPjUNld5g8p0YE0WE1LR7V6QgMZ1p9YCfLX3PIT3bE7i+RbutPYMkAVJgARIIGQC6pSbftkBpcqDbqdz7QbYvf7U/W+ccjbeu99BQZumXd/SjY34+s1/REun98DMZiqJsikTtNtmARIggeIlILsJEmVcdVS8I0jLSYAESIAESIAESIAE3BCoe60dZU29brIGkmdM0sHeIQYwHsnI9C4ppHfnqnivg9iVU/hrYwoRnk7l1VSWIwESIIFRSUDNuvpXWQUV+EFx9uq1gOMtoFDCNPHbc8/HcbvvGZtBaWxpxif+/Ccs27zJm02mAWMqAxp7g8dSJFCEBBRgWlwtU4QjR5NJgARIgARIgARIgAQ0CBi9NhLtWY0S/rPWJhxIIONCJKvegrIK1HghOhxwm61ZheZe8gsYK6sjARIggUAIhCMUZHOw1zV6MrC+ogJ/vODjmDNlqqfyYRbq7O3Fp677E55ZucJTM8b0qYDiA9ETPBYigSIjIMcNKYP7kots2GguCZAACZAACZAACZCAJoHk9gxUztsiQc2m+rKXmUC5GV17Q200UgpmDRcEeRm7gTLruw3uKvADkGVJgARIICQC4QgFPb2wN2zUNnnmmLH484WfxJS6Ou2yURb4wo1/xd2vLNZu0pgyCeAKY21uLEACxUZAGQqGGfhGrWLDQHtJgARIgARIgARIgARKnIDZbcPqjG43gSzDqU06KPTyO7PGhJHioiCv07szB2zpIT+v/FiOBEiABMIiEIpQ4HR1w9m0Wcvmg6bP6BMJypJJrXKFyvztf/0T1z/7tFbzxuSJQCKhVYaZSYAEio+AYZlQ3D1UfANHi0mABEiABEiABEiABNwTcIBUS8bzkcPuG3onZ4UJpAu4m2DAEpVQsOq4q8DLGA6U2dKj0JkrtOTjpwcsSwIkQAKlRyAcoaCzE87mra5pnbTXPthjwkQAsn1wxwfFl+cf77quoDNe+eCCEe2Stq586AHXTRqTJgBFIoS47hQzkgAJvIsAdxNwQpAACZAACZAACZAACYwGAlZnDmZ3LrKuSliAmkThjhwa2lGzyoAh5yAxeSLQawMburmrwBM8FiIBEiCBkAjEQijYWd8OmTkLN37qopC6n79aEQp0xICd1UihID9v5iCBYidgWBZDkRT7INJ+EiABEiABEiABEiCBnRJQWQfJ1kyklKotB4k4+ZUNINFgMQ6hj1nQnFFozXBXgQ+ELEoCJEACgRIIRyjwcPTQSL0qKaGARw8FOnlZGQnEjYAyDRgMYBy3YaE9JEACJEACJEACJEACARNItGVhZOyAax25OgkHUGnFZzfBgKVGuQGzkrsKvE4EmUGNXQbs+A2t1y6xHAmQAAkUNYFQhAL09sJerx/MeDiSJSUUTJkMWHyJKOorhsaTwEgEFNC3m4CESIAESIAESIAESIAESKCECRi9NhLt0QUwFpS1CQdmTF+0rXoLSs5FYvJEoC2rsK2X/DzBYyESIAESCJhAOEJBLgd7bWMgppaUUDB9KrclBjIrWAkJxI+AYRpQ3E0Qv4GhRSRAAiRAAiRAAiRAAoESSG7PQOWiWwIuYQDKYxDAeCSIRkrBrGFgYz+TTGIVSMwCJhIgARIggcISCEcoAGCvXgs4/l8edIWCc675fV6iOjEPAotRIEeSTJ2S1zZmIAESKD4CSikY3C1UfANHi0mABEiABEiABEiABLQImF05WF3RBTCWXQSymyDuyawxYcj5SEyeCMiU2txDfp7gsRAJkAAJBEggNKHAWb8BTq//4Ea6QsGsS7+RF8+K7/0ob56BDEEJBSqVhJo4wXW7zEgCJFA8BEQkELGAiQRIgARIgARIgARIgARKlYCyHSRb5Mih6Bz3lRaQMqJrz+vYydFDcgQRk3cCW3sVOrL8pvJOkCVJgARIwD+B8ISCLVvhdHT6trBkhILKCqgxDb55sAISIIF4EVCGgmEy9ki8RoXWkAAJkAAJkAAJkAAJBE3A6sjB7IluN0HCAKpjGMB4JK5mpQGjnN8FXuddxgHWd3FXgVd+LEcCJEACQRAITyhobYOzrdm3jSUjFNTXQVVX+ebBCkiABOJFgLsJ4jUetIYESIAESIAESIAESCB4AkbWQaLV/4kBOpaJSCBiQTEla4wFWUjE5I1AS0Zhe4b8vNFjKRIgARLwTyA0oQA9vbA3bPRtYakIBcbE8UAq5ZsHKyABEogPAQleLEGMmUiABEiABEiABEiABEiglAkkWrMwstFFm00bQEUR7SYYGHujzIBZxV0FXq8FOWSqsdtALrqp5tVUliMBEiCBkiQQnlAgAY3XNgI5f1sTS0IokKNJpk0tyQnETpHAqCWgAMOywPUuo3YGsOMkQAIkQAIkQAIkMCoImD02rA6JTRBNkvdrCWBcrAvzrToLKsGvBK+zpT2r0NRLfl75sRwJkAAJ+CEQqlDgbG2C097hxz4UXih4AFc+tMBXH1RFOdTYMb7qYGESIIF4EZCdBLKjgIkESIAESIAESIAESIAESplAsiUDCWQcVZJj/svM6NoLul8qqWDVMrCxH66begx0+1tz6qd5liUBEiCBUUsgXKGgqwvOpi2+4JaEUDC2AaqiwhcHFiYBEogPAaUUJDYBEwmQAAmQAAmQAAmQAAmUMgGrKwezKzqPran6dxMUezKrTRhyfhKTJwLdNrCpm/w8wWMhEiABEvBBIFShQOyy1zUCWe8vFkUvFMixQ1OnAIpb53zMUxYlgVgRYADjWA0HjSEBEiABEiCBEQm8Z6LC1EpgVo3C+DJgWzfQ3AusbnPw9xXF74zk0JNAmARkF4HsJogyVVlA0ij+a1OZClaDt10FVUlgvwYDEyqA6VUKaVOhpcdBWwZYvNXGy1uLn4+bOSXHD8kxREwkQAIkQALREQhdKHBatkN+XlOxCwWquhKqvt5r91mOBEggZgSUiH8mdxPEbFhoDgmQAAmQAAm8i8Ah4xUu2E1B/o6UXm928LWnbWzsJDwSIIHhCCTaczB6vS/606WaNICqIgxgPFI/jQoDZoXed8P8KQZO38XA5IqR7133rLbxzxU2tnaVtmCQdfoDG6O0u6l7mTA/CZAACYRKIHShQIIZ9+0q8HhzL7xQsABXPvSA50EwJk0EkgnP5VmQBEggXgS4myBe40Fr4kvgwLHeV4CtbXewuSu+faNlJEAC8SZw3m4KX9nP/ZEVx9yeQ3u0i6bjDZDWkQAAI+MgIUvYAcysU6gt8/5cf2m97YppTcKB5b0ZV21EnUl2FcjuAjfpK/ubOGqSu3vXW9sd/PczWUSo47jpwoh5plYqVCf1q+jI9e8qeGGLR4eSfpMsQQIkQAKjmkD4QgEAp7kZzvY2T6CLWShgEGNPQ85CJBBbAhK8WIIYM5EACeycwKf2VPjs3vrXyrVvOLjqFXfOBI4BCZAACQxH4PAJCr88Uu/+869VDi5/nvcezqhgCNxwvIEZVe4cw9Lixx+28WZL/JygydYsVNbGtBqF752QxKx6vetqWZONK57IYMkmd9eWHOdfUUK7CQZmk8QpkHgF+dIZswycv0f+fIPrWbDWxm+XRLfjI18fRvr3SRUKXzvAxDSN60LqWtXm4I+v5rBgvULG3TTyaiLLkQAJkAAJvE0gEqEAORt2YyNg678AFbNQYEyaACQ9yOacniRAArEkYCQsuP/si2UXaBT9obkdAAAgAElEQVQJhE7g43sofH4fPWdCZxb4ySIbd6zSf08IvUNsgARIoGgIpE3gxhPMvpgEuunSZ23ct5b3IF1uzL8jAREKdqt1/8Z47oL4CQVmjw2rI4vJ1f0iwewGvef6/ctz+NmTGbT1uLumhFZdwinZsH5WrQkl5yqNkOaMUfjWPG/xDH78Yg7PboyvF31Ceb9IMKPa/TUhmJ7aYOOa13LY3gPIroKtPXrleW8iARIgARLwRiAaoUB2FbS2wtnWom1lsQoFqroKqr5Ou78sQAIkEE8CyjRgGHofSfHsCa0igfAIXLC7wpf21btO5IzwnyxysLjJnTMhPOtZMwmQQLET2L1W4a/H692DBvr8z5UOvvtCfJ1txT42o8n+ohcKHCDVksHESvSJBLuP0bumfr8wg+teymoNuRzjnzZL9z1AJRSsupGFgFNnGPj4Xnq7CQYA37wsh78ti+e9a1yZwn8cYGKXGj0n/63Lbdy49N07JTb3KHTl9OrRmoTMTAIkQAIk0EcgMqFAGnM2boLT3VP66C0TxuRJKNklEaU/guwhCbybgAJMy9sqH6IkgdFC4NzdFC7WOBNcuNy7RkQCG9t7Rwsl9pMESCBMAidNVfjeIXpOzQF7GjuA0++J/xEeYfJj3cEQKHahwOrMYZJl47vHJ7HXOPfX05YOp28XwWOr9K4jiUkgsQlKPZlVJoyy4XletI+JE6e5Zz2Ylay8v+IlPeZRsB4jIsFcE7M1dtd0ZNC3i+Cxxh2Fjx4b2CiBjZlIgARIgARCJRCpUICeXtgbNobaoThUrsaNgSovj4MptIEESCAAAoZpQhn6K1g+s5fCZ/Yq/hfag26N38dHAMPKKgIkcM6uCpfsrzfXf/+ajT+8VvqOgQAxsyoSIIE8BPw8d9d1AGdQKOAcC4BAMQsFKudgUjbbJxLsO979c33hOhs/f6oXqz3EWqiyHOzkVJ4ARiQeVSgDkMDGwy0mvPwQC3s36H9rSM+e3GDjZzETCurT/SLB7nXu+7S0pT8ewfLtI78bbutVaMu6rzMeI08rSIAESKC4CEQrFPQdQdQGZ1tzcVHSsJZHDmnAYlYSKAICIhCIUOAl+XFYeGkvrDIUCsIiWxr1nr2LwtfnuncmNPf0xyO4n2eBl8YEYC9IIEYEjp6kcMXh7u9Hg02/bYWDH7wYz+M7YoSYprggUMxCwfhcDt97j4X9J7q/jv62JIsrn864ILNjFhEIRCgYLckoN2BW7vhd8bE9Tbx/pnvmg3ndsDSH25bH595VmwIumWthr3r3Dv1HGu0+kUBiVu0sScjLdd0GnNEzZUbLpcF+kgAJxIhA5EKB9N1p2ganrT1GGIIxRZWlocaPC6Yy1kICJBALAoZlQin3L7qDjaZQEIshpBEhEvjgLIVvHuD+w3bRVgc/XeTgDQ8rDkPsBqsmARIoEQLTq4DbTvIm7l/2PAOql8g0KHg3ilUoqDds/PBQEwdMcvdcz9roO2ro9tf14hEMHqDahAPT22t2wcfZqwFWvQUl5y0NSvOnGPh/+3m7d8luAtlVEIdUnewXCfbR2B1xw5s53PaWe/tbswrNvaNs0sRhcGkDCZDAqCFQEKGgTyzYtBlOV3fpgE5YMCaMBzyuPC4dEOwJCZQOAWUYMEx3H0vD9ZpCQenMBfZkRwJnzlS49ED318ftKx389GUbXd79CRwGEiABEshL4KqjDBw6Xs+JtLUb+OgDOWwbBaHU8gJkBt8EilEoEAfvjw5UOHiyu+f6siYbv3gqg0U+HNRlJlBewgGMR5pIRkrBrHl37LPpVQrfmmdBVuPrpMYOB998Mpt3Jb5OnV7zViaAr861MGeMu/uv7DCVXQRPb3QvEgzYtqHbQK9+Ma9dYzkSIAESGFUECiYUwLb7xYKeEohgaBowxo8HkolRNXnYWRIodQKGZfmKSU6hoNRnyI79O3Csu4+jgZIvbCnOvdOnz1T4Hw2R4JdLbFz3ZnH2dfTNYvaYBIqbgOwquPpoEw1p9/342cs2bljGe5R7Ysy5MwLFJhSIg/cHBxs4bJK7d5gHluf6jhpq7vJ+zUjoL9lN4K7F0ptvZo0JI/VuUebISQYu3l9vV8F3FmaxKAbvkuVWv0gw1+V78CtNDv7vtRxWt3mbQ505YEuPO1Gr9GYPe0QCJEAC4RIonFAg/crl4GzaAqe3iMUCEQnGjQVSmvJ/uOPK2kmABHwSUHJtG/5eQCkU+ByEIiz+/Af1PvCKMf7DaTMUvn2Qu2tjYyfw00U2Hlnv7UOwCKcATSYBEogBAYlV8KV9DYhokC8tWOfgm89waWo+Tvx39wSKSSgos4AfHGLgyInuXPbXPJ/Bn170vzWwwgTSo3A3wcAskqOH5Aiioens2QbOmGUi5eJ18uZlOfxtWeHvXWmzXyQ4cJy7OXT/GrtPJMj4NH1Lr0InAxu7vzExJwmQAAm4JFBYoWBALNi8FU5PEe71tUwYY0UkSLrEzWwkQAJFQUABfbsJfBpLocAnwCIsXupCwfumK1x+sDuR4NlN/UcNrWwtwoGkySRAAkVPoDYJXLC7gQt2H/5pvnCzg9+86mBJE4XMoh/smHWgWIQCcUZ//xADIqzlS1s6HPzy6QweWpHLlzXvvycUUJ3gdWdWGjDKd1QEZlYrnDHLgOwwGC49uNaGBDBuiYH7JCkiwf4mDh7v7t3w2tdzuGOlT4XgbShy9JAcQcREAiRAAiQQLIHCCwXSH8eBs2UrnM6uYHsXYm0qlYQaMwZI7LgSIMRmWTUJkEAEBCQugcQn8JsoFPglWHzlS1koOHmawnfnubsubnlLghbbyNEPUHyTmBaTQIkRmFAOzGlQfb/x5cDLTQ5e3tr/l4kEwiBQDEJBwugXCY6dnF8keL7R7jtqaMW2YBy81ZYDaX/UJwVYDRaUnMM0TJpWpbBHXf9P0hvNTt9vjcfjeoLmbRn9IsEhE/IP5qbO/qOGnt8c7H23OaPQmsk/h4PuO+sjARIggVImEA+h4G3CzrZmOK1tseetKsqhxjTA1+Hlse8lDSSB0UlAKQXDcrHf1wUeCgUuIJVYllIVCk6cqvocCm6SCAQ3LQ/2Q9BNu8xDAiRAAiRAAnEgEHehQPzSctzQ/Cn5Hay3vZrtEwlywWgEkGP5Ky2+IwzMU6PMgFkVzHdHlHNf5tBX55o4zIVI8NKWfpFgfUfw4y41NnYZXJgS5eCzLRIggZInECuhQGg77R0QwUCCHccxqfpaqOrqOJpGm0iABAIgICKBiAVBJAoFQVAsrjpKVSgorlGgtSRAAiRAAiRQOAJxFwr+7aTutZFo9x9vQId0XcLBCAvodaopqbxWnQUl5zExeSLQllXY1kt+nuCxEAmQAAkMQyB2QkGfjdksnOYWOB2dsRk0VZaGqqsFkoxHEJtBoSEkEDAB2fprmMGt6vEiFFz9WvxE0qtfC34FUMBDF5vqKBTEZihoCAmQAAmQAAkUhECxCAXJ7RmoCM8IlOP4y0ZxAOORJqNKKli1PM7Yz8W6scdAj//wGX5MYFkSIAESKBkC8RQK3sbrdHYCLdvh9GYKB1wCmtZWQ1VWFs4GtkwCJBAJgSB3E4jBXoSCix618cIWOuYjGfAQGqFQEAJUVkkCJEACJEACRUSgGIQCsysHqys6z6qpgFoGMB5xFpvVJoy0uyMei+hSiMxUmcqbe8gvMuBsiARIoKQJxFooGCDvtLcDre1wenujG4yEBVVVBVVdFV2bbIkESKBgBCR4sQQxDjJRKAiSZnHURaGgOMaJVpIACZAACZBAWATiLhQo20GyRY4cim5hSqUFpIzo2gtrbMOqV5mqL7Axk3cCW3sVOrI8gsg7QZYkARIggX4CRSEU/Fsw6OoCJIaB7DQI6T1DAhVDghWXl3OOkAAJjBYCCjBk91DA/aVQEDDQIqiOQkERDBJNJAESIAESIIEQCcRdKLA6cjAjPKclYQDVDGCcd8aZFQaMiuCOQM3bYIllyDr9gY2ZSIAESIAE/BEoKqHg3111HDidXUB3N5zuHiDj42iiRAIqnQLSaUgcAhh8uPibUixNAsVHQHYSyI6CoBOFgqCJxr8+CgXxHyNaSAIkQAIkQAJhEoizUGBkHSRafXw7ewBXYzmwgn/N9mBJ/IvIrgLZXcDkjUBLRmF7hvy80WMpEiABEugnUJxCwdDRs22gNwNHBINcFsjZgPx/jtP/U6r/J45ACVRqmVBWAkgmKAzwSiCBUU5AKQWJTRBGolDgn+rkCmByhcKUSqAqATR2DPwctEZ4Gp3bnowmoaA+BUypVJhSIX/fGZt17Q62drslxnw6BGqSQENaoSENjEnLf/eXbupGH3P529TtYHtE14Zck/VpoD6lIPOhru+/gfUdwIZO+ev0/S3WVJkA6lJAbVKhVvon/53qf83c3DXwc7ClC5CVjKMhVSf7x3hgHsp/p01gfSewoUP+On3zkClYAnK9jy1Tfdf92LL+639dO7CuQ/462NYTbHuszR+BOAsFidYsjKzd18HatEJtGqiRv2Xy3/3/u70X2NLhYHOH0/e3qdP7DU6O3a+I8W6CCVUK46sMTKhUqEorbOt0+n7SZ/nb0eu9715mkcQpkHgFxZiSBjC+XGF8ef9fSZs6HWzq7P/b2z/tQk+N3QbenuKht8UGSIAESKAUCZSGUFCKI8M+kQAJREIg6ADGg42mUOB+CCss4L3TFHar7RcFRBwQkWBnSYSCxg7n3+LBgnUOXm8O74NOxjNf+sxeekvmrn7N21fT1a+F18/h+rh3vcJxk98RBUQgkDEbKcmJBv2iTv/4LNzs4NH10dqcb6zC+Hfda/6gW/MHkjxigsIxkxWOndTvrHaTxFF712oHDzU6eGVbsNwPn6BwrKY9/cKBg/vWOnhsfTyFJHG+7l6rsEctsF+D6vuJUOA2besW4cDBq83Aw40Ont/iFMRRoSNWyv0n371EVgHPG6dw1ESF46eoPrEkX+rN9QsHy7Y7uG+Ng6c2RucgGrDt90cbOHBs/nv2QP6LHrXxwhbv14q05zZJO/m4l1nAoeMV5k9WOHla/n50ZPsFgwHx4JFGB0sCvvbd9E+Hg9QnHPxwd2OT5InarjgKBdOrgD0qgL2rHew73uj7uU220y8cyO/5RhtPrM7h9S35319k5koAYyP/FHZriud8aQs4ZhcLuzT0iwJ94kBVfsO6s/i3cHD3Gxk8uSr/c9uzkQD+daHe8cdn3R3t7pCBvolYPH+qwoQ+YaD/l+/50NwzIBw42Njp4OF1IrR7v++OxLk9q9DUm39s/YwTy5IACZBAKROgUFDKo8u+kQAJ7JSAMhQM2WUUUtJ1GooZfp0VIXUltGpPmNLvBDl6UjAv9CIU/HOlg0fWB7+q1ct4hgFOnCoyT8JOslPgPZMUTp+hsEuN//Fp6QX+tdLBg40OXi2AAytsXlK/7hwZSSjYs07h1On9ztlJeQSzfP16o9nBYxvkmgCWtnj7IBex4siJ/fZM0PNhDGve4xscPLnRwTOb+h2bhUriSJZ7z8HjgNkBzPHB/ejKviMYiGggYkkUKSihQMb8xKkKIgzlc/7k61d3Drh/bf94yy+K3WBRCwVBcT9sgsJ7p6q+e6+OUDXcGKxqA+5cZePxDcBbrd6u/XxjO/TfdThE+c4T9XyIi1Ag9zcR+fcfk3/xhe5Yb2hz8OTqHF5cb/f92oZZeV9uAmVmNHNvJPsPnGLiPTNNHLtLMIGCt3c7uPuNLJ5encOq5uDfxeIsFMiJSPPGGzhmisJB49wLTTubWy9vdfBoo42Fm2x0SnztgNKmHoXunP9314DMYTUkQAIkUFQEKBQU1XDRWBIggSAJhLmbQOzUdRpG+dEcJEfduuaO6f9wPW6Kwvgy3dLu89+xqn8Vu4gGQSQv4xlEu0PrCFMokKNtxEH1non9q8bDSi83OZAVr+LAXt0WVivR16s7R4YKBSIQnDlT4QOzgmcvztnfvmrjlrfcXw/iPD9vN4VTpgdvz8Do/OYVG//3hnub/I6qiF5HT0SfQCA7ZaJKf37Twa+WBO9UGmq/jqN2uB0FB4xR+NCuCiLihpFkh5GMuewuCTNF7Rj2y12utY/OVjhtRjjcn93k4IkNDu5Y7aA9xAXIOhyifOeJej4UUiiQnVF9u74mA7tUhzOfhl67ckTRjYuz+NuSdzy94lSW3QSFSHuMMzBvqokjZ1iudg14tfHZtbk+weCh5cF5uOMoFMi7iQgER002fAvHI7GWnaiPrxfBwMHzm/0/K3tsYGN3MGKG1/nBciRAAiRQrAQoFBTryNFuEiABXwQkeLEEMQ4z6ToNo/xoDrPfI9WdMICvzjHwoV2i+XAdsOPFLQ6ued3Bc5v9fbB6Gc8wOIclFMjOgU/tZWBiACvGdfr9u1ftvvEphaQ7RwYLBf91gBGKQDCUqzhoRTDY2Up+Wcl83m5Gn0gg58+HneQ4oq8+5d8xsDM7xXn26b0Ujglo95IXJrKq+3svOFjcFN5813HUDhYKxKF47m4K7w/JUT2U143LHFzxcnhjHrVj2Ct3caZ+dm+jTyRIRXCtvdHi4PevOpBdPWEkHQ5RvvNEPR8KIRTsU6/w8T2C26HpZX4s3mjje4/0Yl2rgyoLSBrhzLORbJMYCxcenMBxAe0ecMtAjiP61ZO96Mz472+chAJZPHLBniaOmRzu99JQzq80ObhpWQ6v+9x9KscPyTFETCRAAiRAAnoEKBTo8WJuEiCBEiFgJCyE/eqo6zSM8qM56mGU2APfmKswpyFs6iP37E9vOPj1K94dU17GMwzOYQgF351nuDoHO4z+SJ2y2vXSZ23I8UTFnHTnyIBQ8MNDjb7z36NKGzvR56SVs/SHJrHjor0MzKyOypr+diQY64UP5QI/okfOxj5n134RTIIvxyH9ZamDXyz2fi/aWR90HLUDQsG+9QqXHWxgWlW0dCR+xoUPhcMhasewF+7ihPvWQUZgR+/pjF5YO1x0OET5zhP1fIhSKJB59OFdRSQwIAsy4pCuX5TFLYuifaCfMNvCR+cm0PB2EN2oOWztcPCrp3rxUqO/GAZxEQrmTzXwkdkG6tPRvZsMHrOcA9y0NIe/v+X9GSF1SGBjx79+E/V0YnskQAIkUFACFAoKip+NkwAJFIKA7CSQHQVhJ12nYZQfzWH3fXD9EoNAHNFxSHI2/uce83YOqpfxDKPPQQoFEqRUxqY+HYalenXKtvNvL7QhQamLNenOEREKohYJBtjKWcByLQyOFyEigdhTyHTa3Tls6AzGApnf58zuj60QtyQ7O0QcCzrpOGpFKFiyDfifAw2MC/EYuHx9dBPUO18dQ/89asewLvc7Vzu49AADh4wv3NyUI+A++XCwc1CHQ5TvPFHPh6iEgvdOU30igewmiFtasDyLXz4RjVjw9WNSOHJGBFtyXEC+cVEG8vOa4iAUXDLXxOETC/suMMBPdgV/b6H3o522ZxRaMvG7PrzOD5YjARIggSgIUCiIgjLbIAESiA8BpWBa0XxM6DoNo/xojmpAfnmk0RcMM25JHHS6Z2R7Gc8w+h2UUHDJHKPPiRq3dOsKBz98MVjnVVR91J0jIopEuZNgKIc17cCnH8mhqRt9dhRaJBD7OrLA0f/0tyJzoJ+f3lPhor3j4ewYbg5e/ryNf60KVhjTcdSKUHDO7MLvtPj7CgffD/iaj9oxrMtdBIJC7rAbPB9lV4fs7ggi6XCI8p0n6vkQlVDw08MMHBNiPCG/c+L7D/XgmTXB3M+Hs2VClcIVp6ZRlYrXu4zsKvj2Az2e8BVSKJhQrvDDI6zY7L4bANiVBb7xZBaNHd7uU+u7DWSK87XS0xxiIRIgARLwS4BCgV+CLE8CJFBUBMIOYDwYhq7TMMqP5igG7fEzTJRZUbTkrY1vLbRx92r3Hx1extObZTsvFYRQUOijhvJxuXeNg/9+rvi+6uIyR/LxHfzvL2518LflTixEggG7/rFSzvL3P/61KeAv801MiDjuhg7/rzxp9wWZDSrpOGqzNmDFREf52tPDH4XllUvUjmEd7ktbHMhxfHFKh9yWgxzT4TfpcIjynSfq+RCVULD/GIVrjonJRTzC5Pnyv7qxcpv/+/nQ6uvLFa49u4BbofJcLH9+IYPblujvLCiUUFCVBK49Pibn843A9lMPZtDsQX/pyCls7YnXPdfvvZblSYAESCBMAhQKwqTLukmABGJFQBkKhhnNbgLpuBen4UWP2hBHcLGna48zYrkVfijXjzxgY/l2d7y9jGcY4+hXKDhthsK3D4q3Y0G4Xfa8jTsCXm0dxngMrjMucyTsfkZR/88X2/jrUnfX5s7s+djuCl/cN77zXZyzcvxLoVZ0RzGWbtv40H05rGxzm3vn+aJ2DOs6yIPpZXC1SJyYzz/u35mryyGqd56o50NUQoHMgEsPNHDmzPg6QV/fbOPyBT3o6PV/Px884286twzlifj2W2z9j7u6sXSL3nVVKKHgt8daGFcWb56ys+C8+/XFFxmLzT0KXbl49y+4OzprIgESIAF/BCgU+OPH0iRAAkVEIMrdBKNZKJDzrk8P8KNVPgwk+Gp7xoFsix4b4AKy7hxwyl05bHdxjG5cnMB+hIIDxyqIwySoJE5OGZuNnf1jIyu3zQC/w6JyIgXFIy5zJKj+FLqeLz1h46mN/pxLlQng+vkmplbq96bXfmd+D8zzqoSC1CmrLyU4slxTfpPEifhYQEF9dR21fm0PsvzTGx188Qk9p9pI7UftGI6C++Bn4bhyhfEBPguFoxz5Jke/+Um6HKK6x0c9H6IUCnatUbh+vrdAxh29wOYOG5s7gM3t8tfB5GoDk6oUJlUrjAkoMPBdb2Tx+2dcvGi5nHzfPDaFw6cHt/CnOwtsabfRmQHkOKOagAL45mzgrOs7YWtcVoUQCi7Yw8Tps4J7N2zLAFu7+js9pkwFepTRMxtt/ORF/eOs5Hm+oTu4PrqcqsxGAiRAAkVJgEJBUQ4bjSYBEtAlIMGLJYhxlMmL0zCqj+awOHx0tsJX5/jjvKoNuGOVjWc29Tughzrxyy1gYrnCnnX956of6TNQ6aPrHVzyVH7nlBuHoK4TXsbbS/Ky62R6FXDjCSaSPoZHHFVyrr781rQ7WN+BHY6rECFHRIOjJymcNl2hwUegZPmwO+eBHFYHtMrYC2udMl6u+Xz1y0rzhxsdNHbg7Z8DcU1PrVR9zm/5nTrdwKSKfDUF9+9vNDt4YF34Nt2wzMHPXvZ2jQzu7bmzFS52cV9a0QosaXKweJuDJU3Aitb83p0xaeA9k/rn+xE+4rHIam5Z1e036Tpq3bQn9xtx4q/vBDZ0AOs7HbRngMkVCpMr5C8wd4zC/Cn+RZOgjiCK2jEcBne5v8q99rENcq91sLnr3aMl93IRZ6dVKZw8VeHkaf75f+ZRGxI81GvS5RDVO0/U8yFKoUDG6gv7GLhwj/zj/8omG69stvGq/N3ULwzsLFWnFA6dauCwaWbfX/nfXtK2TgefurULctyZ33TO/gnIz0+So5AeXJ7FKxttbOlw0Nbzbg5lCREMDOw5zsARM0zsO8G7KLFwXQ7fWeD+vJyohYLjphj4/H7e+yfjIDtzn9pg45UmB1u6HLQO0YTSZr9gML1K4dgpBub6FNhvXpbD35bpT6ZtGYU2Bjb2c+mwLAmQwCghQKFglAw0u0kCo52AkbD6nGtRJi9Ow6g+msPgcMg4hV8dZcDwCPqu1Q4eXu/gkUY9J8VedapPMPjIbOXZCX7zcgc/WaT/0TGUo66T5KBb9VdFeRk7EVd+foThefWzfATK+IjTakOnngXivBInlldBR5yUFz9pozOr124hcnu55oez863tDh5slB8g/50vVSRELFB9x0/I6tIwkuwekevkwXUOXm6KxiZx3J99v/9rRJwU1803MKt6RzYiwMg9R+49i7bm79fO2MoRR3LUkZcUVBBv3XvQSLYK+7tW98cNkKDXbtLutQonTlX4yK4KKY9+p3vWOPifAOKTRO0YDoq7cJaYFQOCrOx6c5vk2pd77Ud38/4sFBFQdnV4OQdc7NTlENU7T9TzIWqhQASjPx1rDrvjcmWzjYdW5PDwihxWNnu/x8kug88cnMAJu3q7uH/xeC8eesvfg/yk3Sx8/vCk20tih3wLlmXx6IocXt6gcWEBmFFn4LDppieBQkSIO1/P4sZF7o7MiVIo2Lte4fJDvQcTe3id7Pqz8eJmvXklgsFRk4y+XQxevxl+90oOD6zRe2+XnR2N3YbWDg/Pk40FSYAESKCICVAoKOLBo+kkQALuCCjTgGH4WEbtrpkdcnlxGkb10eyxSzst9ufjDMhHh5ekG1h4uDYOGa/wnwcYmOJxZfX/LrRxp0Zw4+Fs0HWSRCUUfH2ugbN38TY2cvTL9160sUlTIBjK538OMnD6DG823LbCwQ9e1Psg9DIP/Zbxcs0PbfOlrQ5kLooDWzfJ6nYZ6+Mme+M8Unuyq+fbC70F3fVr03kP2hDnpd/04V0Vvrb/O88BEQX+9lb/bo1MgFNrYjlwx/v0HWnbuoET79RzXgVxDxquDhEJvvmM7WpHxXDlZffV1/b3JlqJY/yEO3KQ3Ut+UtSOYd17/0h9u32Vg+88729C+n0W3vqWgx++5M0GXQ5RvfNEPR+iFgpkPsmOAtlZMJAWb7RxyyvZPpEgyDSzTuEvH9LfKrhwbQ7fedD9yvqhNk+tMfDrM/XbHajnT89n8I9X3DnrR+J1/GwLnzs0iYTLW/xDy7N9IsHyJvfXU5RCwY+PsLCLx8UFf3g1h3tXu+/XcEwPGqfwxTlW33F+XtLFj2expk3v/aA1q9DcG+w7khfbWYYESIAE4kyAQkGcR4e2kQAJ+CegANPyvlrGjwFenIZRfTT76ddwZQ8dr3DVUd7EmHMesLHMxapptzZffYyBA8bofwS4PYJoZ3boOkmiEArkHPVbTjIhDkJjRioAACAASURBVFvddNNyBz8NYKfFQLtergkpK47ccxd4d1zq9ttrfq/9G2hP5qA45OVYFz/Jrx2D2xbBQlZ4L3axi2BnNnu16Xev2rjmdT1HwHB2WAYgYqaseg96Xg9tb7daBXEU6qb/eMrGI+v99VX3HjTUxqB2cUi9Xsf8uy/Y+OdKfxyidgz75S68rn7NxtWv+ev34PH0+iyUY0M+cG8OLR6OlNflENU7T9TzoRBCgThbrznG6NtVJgLBL57y+SDZyQ1s7iQDV52a0r3F4aM3dKHdY1Djs/dL4LwDvHmUL3ugBy80BieY/Oy0NHZtGPkeL8c63fV6Bk+u0m8zKqHgmMkGvjjHpeIxaKRbeoBvP5vFuvZg7lUyb39yhAWJu6Kb/v6Wjb++qc9YYhXI0ZZMJEACJEACwxOgUMCZQQIkUNIEJC6BxCcoRPLiJInqozloHv91gIEPzNJ/yQ/LUX7JHAPnzNa35yMP2H1nrXpNuk6SsPo/2H4JLC0BpnVTEIFkh2tTVrv+2oOo9JelDn6xON5fdl6u+QFGS1scyPUvQQD9JksB4iTcr0H/GhjcttgiNoltfpNXm5Zsc/DxgAL9yj1KghL7DZDshoXcf+Q+pJMk7sN/PuNvjuvegwbbJ4KtCLdBphtOMLCb5orVhZsdfO4xf3ZE7Rj2w114BxWjYujYeX0W/nyxjb8u1b/udTlE9c4T9XwohFAgY3/2NGBTUw7PrNV3nupe95ccmcAH9tJbiPO7Z3px9xvetgv94rQ0Zu3EOT+S/e+/1ud2yBEqvuqMNKbVvvseL/EOpH/3vZn1LIhEJRRcfoiFvTXfESRWyhcf9TZ++ebXFUdamDHM8YA7K7e5y4HsKpBg1DqpKwds7tF7PuvUz7wkQAIkUOwEKBQU+wjSfhIggREJKEPBMPVXywSF1IvT0EuQ2qDsHahHN8BubQq49UQT8lcnBXHc0M7au/kEQ3tLtd8VnbpOkiiEgiuPNLSDrF6/1MGVITrlvThR5fibcxfk+hy9cU1ervmBvgSxmnwwF4kJ8Ysj/H0IX/GyjRuX6TsLRxofrzYd9vdcoMcDRTF/ZAfDDcebmFXtvrU3Whyct8Cfg1z3HjTYumNvzwUiVA2uc06Dwh+P1Z+Hfsc8asewH+5BX2dDZ5yXZ+FrzQ4ueFB/LupyoFDQP1qyY+5Nv4KsA6RaMoAT3D17Z3evydUKfzgjhZq0e0FanOgiFuimg6aY+Nbxmi+ZAL5xdzde36w/j93Yl7KA//tQGareDvB839J+gUDnmKHh2olCKDh0goGvHaD/ffTph7LY1h3O/JK4NtedkIA8O3XS75bk8MBa/THe0qvQmXU/d3VsYl4SIAESKHYCFAqKfQRpPwmQwIgEDMuEUoV7CfTjNCzUsIpQoSsUyCpd2VGgk8I++kNskSDHEsBUJ8luAtlV4DXpOknCFgrkmJW/ah6BIs7Kjz1oQ4LXhpm+M8/Ae6fpXZ9+hZww+yN1e73mxRkvzsKg0/cPMfqCy3pJcgSOiBdBJy82nX5PzlPMhqBt163vgt0VvrSv+3uQBAo/7W5/K4F170EDfQpaqBrMqhBjXixCQVDBm3c2N708C6W+Tz5suwpcPrht3flHoaCfXhBCgdWZg6kT/Vr3hjYkf0IB3z0hiSNnuHc4P7c2h+96iFPwxSOSOGG23u6FIGIS5EM0e4yBCw5I4N6lWU/HDA1XfxRCwX8dZOHAcXrvBl4d8vkYDv73OWMUvjVPb5xfaXL6jkLSTXKk5fpu989n3fqZnwRIgASKmQCFgmIePdpOAiQwIoFC7yYQw7w6DQs5rF6EAolNIDEK3CY59kOOtYkieRmDS56yIWfFe0m6TpKwhYLP7W3gk3u6Hxvps5/+6zCbVAFcd5zeTpQXtzr4zCPRzB2dvgzk9TLfpOyZ9+awtt1Lizsvc9as/gDfXtLHHrLx6jZv18HO2vNi06cfsSFBnostNaSBu04xIccuuUkSwPeof0YvFNy7xsF/PxfedVWIMS8GoUB2SZ3/YA7rPQQudzOfBufxcm/61yoHl2sGVtZ9BlIo6B8lv0KByjpItgZwbp3GxKq2HHzioAQ+tJ/7uAFvNdm4+I5ujVaAujKF35yZRkXS5Y0UwPPrcrh8gffAyToGViaV52OGhmsnbKGgOgn84Ti9lfsvbnHwvYX6zngdjgN5z55t4MOz3YtPUu7y57J42cM7QnNGoTXjfl556Q/LkAAJkEAxEqBQUIyjRptJgATyEij0bgIx0MuHed6OhZxBVyjYu171BQjVST9ZZOPm5dE4/fasU7hec1fBnasd/O9Cb04zXSdJ2ELBLSeamKlx9MnS7Q4+6mNHhc48kLyXHmjgzJl6H2kn3ZlDk56fQdcsz/m9XPPPbXbw/3yexz6SwXUp4IHT9D64pa4g4wIMtc2LTZc+a+O+tdHcMzwP/ggF7z/NRL3GiRmH/z3nK8ii7j1IzL7seRt3rAqPbyHGvBiEAmEu7KNIXp6FYpfuM0p3/lEo6B99v0JBoi0LQ5ZIR5RSBlBpOZi/q4UvH5l03er2bgfn39TlOr9kPGUPCxcd6r4NKXPVU724f2k0jm2tzrjIHLZQcMREA1+dq/de8NslOSzwcLyPi+7ukGV6lcLPjtLbVfDQOhu/XqwvsstTr7HLCH0HrRcOLEMCJEAChSRAoaCQ9Nk2CZBAKASUacAoUADjwR3y4jQMBYhGpbpCgRwdI0fI6KSwVk+PZIOuw2hFK3D2/fofHNK+rpNE1wmjw3lKJfDPk/U+BqM+2ufAsQoyPjpJVj7LCug4Ji/X/M9etnFDgHEAhnLRnf99TpYlNq59MzzGujZJvAyJm1GM6daTTMyocm/5e+/KYYueH+1dleveg3ptQGIT9Hi75bnuWNRjrtueX4e1LncBd/GTNh7fEN281mUiNp58Zw5bNYRZXQ5+ubudgLp992tXlMGMjV4bifZoneJ1CQeGAuTonStOTbsdhr58Z13fiYzG/ebzhydx0m7uHcet3Q7O0xQjtDoQcmZdoeADt/dCyTlQLtPn9jVx/FT3712tvcDHF0S7W+XSgy0cMNZ9n1a1OrjkCW/XQFtWYVuv+7ZcYmY2EiABEihqAhQKinr4aDwJkMAOBBRgWBbi8MrnxWlY6BHVFQrkWBs53sZt8hog0W39w+XTjaEgDrP3/DPnaYWRrpMkTKFAjoOSY6F00vx/5SDHYUSZbjjBwG417q9YL8dhRNUfL9f8B+7NYU0Ixw4N9PmKww0cPck9Xyn3wftyWNUWHrXLDjZwynT3NoUVwyG8Hr5TswTylYC+bpPESJFYKV6T7j3ooUYHX386/JXIuvPQ75hH7RjW5S7HDb3/Hg1vqdcJMaic7rNQip7/oI3Xm93PR10Ofh3ybrFEPR+iFAqS2zNQYQcVGgS63ATKzP45IQF9bzmv3O0w9OW76LYubGhzP6e+c2IKcya5X/Rw5+tZXP1sxC8yWgR2nllXKDj9hi5Yte6FlN8cY2F8uftn0t2rbPzxtWjvVbrBlv2KGRt7jNDF8gCnCKsiARIggdAJUCgIHTEbIAESiJKAYRpQMdhNIH324jSMktVwbekKBf99oIEzNI6OiXrF+kAfdZ0XZ92Xw2oPjlLddsIUCj64i8I357oXCp7e5OCLj4fvMBw673TFpsVNDj7xcPR2urk2da/5jgxw9O3hfoDrOuWjsEk3dsaD6xx845loxtwygJqk/NTbf4GaVP//l3bvq/r3dJFdM/Jzm/w6TnXvQT9/2cZfQ9zRMtBv3Xnod8yjdgzrci+WZ6HurgddDn7nu9vrKur5EJVQIMGLJYixThLnfnVK9f/Sg/471e/431mSN4qh98Fz9ncfo0DqvvTebizZ6P5+fvVZZZhQ5f4e+vW7uvHGFvf167CLIq+uUPD+azthVpsw0vnf9xIGcNPJeuP1n09lsbTFvbATFKNb3pvo27XiNp1/fwad3jYVQGKAb+rJz8+tLcxHAiRAAsVOgEJBsY8g7ScBEvg3AaUUJDZBXJKu0zAOdusKBbof3995wcbtK6P/4JCAouPL3BOWYMsSdFk36TpJwhQKLt7PwLm7uf/KknGR8Yk6fWRXhf/Y3/0H2lutDj58f/R2uuGie837OebKjT2S52v7G/jwru7nQRQ2SVwKiU/hNunel9zWK/lEGJAV/weOBQ6foLBPvXtWOu24zevXcap7D/rmMzYWrNO/17ntz0A+3Xnod8x1n01Rcy+WZ+H3X7Tx9xXu54fu/PPL3e08jHo+RCEUKNtBskU8ozsfn10bDOwxVmHOBBNzJxqYqOF0d8tXJ5+OUJA0gVvP19ux8MlburClw/2c1bE9irxehAJlKlgN+XcVSCDjPx2vJxR85qEsmrqj5/nnExKo1DD1y49lsa7du51bexU6soV9/kcxv9gGCZAACbghQKHADSXmIQESKAoCcQhgPBiUrtMwDpB1nTN3n2JinIYDXlasy8r1qNOfjjWwr8bxHz96ycYtb+nbqeskCVMo0D3qo1ArXE+drvC/B7t3Gm/sBE69W28FZVTzTfeaj2IXh+7q/ShsOmy8wq80jsXSvS+5GW/ZCXXYBIWDxvbvHIhL8us41b0HffxhG0ua9O91urx056HfMY/aMazLvViehbrPBV0Ofue723kY9XyIQiiwOnIwRwgu0lCucMH+Fo6cYWJCZbycnzpCwbRaA1edoRcD4Yw/d8IO/5bmdupp5/MiFEgjRoUBs2Lni6XkyCE5ekgnnXV3tPEJBmz77bEWxpW5n7uXPZfF4q3eBz7r9Ac2ZiIBEiABEgAoFHAWkAAJlAQBZSgYZnx2EwhUXadhHAZCxzlTbgGPnaHH/Oz7baxo9f4i75XRDw81cPwU9x8cf1nq4BeL9Vet6zpJwhQKbj7RwC7V7vtcqBWux05W+Mlh7j/O2nqBY/9VGkJBFLs4dO9DUdikG8Ra576U7x5x5ESFc3ZVOGS8+2sjX51B/rtfx6nuPeiUu3LY5CN4stu+685Dv2MetWNYl3uxPAtlN4HsKnCbdDn4ne9u7Yp6PoQtFBhZB4nW4R24p+xu4oL9E5iiEfvHLccg8ukIBQdPNfE/81Oum23pcnDBzRHc0FxbpJ/Rq1AgLcmuAtldMFKaUa1wxZHuhQLZSSA7CgqRfnaUhekau19+9XIOjzS6v1cN16eWjML2TDzfDQoxBmyTBEhg9BKgUDB6x549J4GSIhC33QRehQJxjhQ6yYe7m7RrjcJNJ7h38Eqdch67nIEedbp4joFzZ7t/+X+40cHXPAT41HWShCkUPHmmiZSGjlOoFa7zxin85j3u55HEbDzkttIQCnRX63q5bnQdtFHYVAihYGY1cOHuekGUvfD2W8av4zRO96DBLHTnYakLBcXyLHx8gwOJU+A26c4/v/PdrV2lJhQkWrMwsu8el5l1Cp84MIHjZmk8+N0CDDCfjlBw2l4WPj3P/Zavt5psXHxHd4DWRl+VH6FA4hRIvIKR0p71Ct891L1QILEJJEZBIdJ3D7OwZ5379/a/vpnD399yf68aqU+N3QaGXFqF6D7bJAESIIGCEqBQUFD8bJwESCAIAhK8WIIYxy3pOkbE/qg+moNg5UUoOOb2HNoLIBR8dY6Bj44yoUD3WKioziofOveOmKBw5ZHur18JOnfkPygUuL2Gde9DpSgUjC0DfnGEgd1r3Tsd3PINOp/fZ4CuozZMsZJCwcizo1iEgsc2OPhqCQgFuscP+r0Ow9xRYPbYsDre7bwVkeA7xycxs879szToe5fb+nSEglP3tPCZQygU7IytBDMenKxaEyo5/DyYXavww8PdCwVr2x185bHCCAU/OsKCfGe4Tde8msM9q/0LBR05ha097tt1ax/zkQAJkEAxEaBQUEyjRVtJgAR2JKAAw7IQx1c6XQddsQkFaRN44ky9lWsfecDG8u3R75r48WEGjpvsfpZcv9TBlUV+9JDuCsqfv2zjr8uiH5uTpip87xD3zo1tPcCJd1AocPs40L0PlZpQUGEBPz3cwMHj3F//btmGkc+vg5JCQf+o6N7/ouZeLEcP3bbCwQ9K4Oihu04xMV4jnpLf+RCmUJBsyUACGQ+kYhIJxGYdoWDuZBOXneD+6KHt3Q7Ov2n0Hj0kfFVCwaobXgyYUqlw5XvcCwWdWeD8+wuwugfAr462MKnC/XP7Ry/k8Nwm/0KBMNzUo9Cdc992GO8CrJMESIAECkmAQkEh6bNtEiAB3wRkJ4HsKIhj0nXQFZtQIPbe8T4TE8vd0//Kkzae2BC9M/q6+Qb20tjCLI4RcZDopjg56f77QAMSsNVtEpFAxIKo0wdmKfzXAe6v4XXtwBn3UihwO06696FSEwp+epiBYzREQrdcw8rn10EZp3vQYEa687DUjx4q1FFvuivrf/eqjWted/8s1J1/X37CxpMb3dfv9brTtcvvdRiWUGB15WB2vfP8KzaRQFcomFSt8LsPaCg8AM66vhOZeL4iuJq+fo4eGmjArDJhlO34XtWQVrj6OPdCgdQnQoEIBlGna+YnUOdeI8I3n8piWUsw95IeG9jY7f69NGo2bI8ESIAEwiZAoSBswqyfBEggNAJKKUhsgrgmXceI9MPvx2nULH59lKEVFPSHL9m49a1gXuR1+nr/aSbqNT44Pv+YjWc369up64wI89iPC3dX+MK+7j90FqxzIMcPRZ3O303hy/u5t1POzP3ogujtdMNF95qPwikfR5uiilFw2gyFbx/kfm4NHeNeG9jcCWzqcvoC/sp/9w5ayetmTkhf5ec2+X0GxOkeRKFg5FEvVPB43ZX1unbqzr9Ln7Vx31r9Z63b60nyyU4C6bdO8nsdhiEUyC4C2U0wOH31iATO2lvP8Tu4vDjUN3c42Nzu9P/tcNArgYDeTikD2Els3L5c5+yf0EGrtaNAThW99bxy6JwuetFtXdjQFu6c0uqwZuYghAIYQKLBAtS7nz0VCeC6E/TGS44ekiOIok43nJTQirP12Yez2NIVnJ1NvQrtWffP7qj5sD0SIAESCJMAhYIw6bJuEiCBUAnEMYCxH8eIlPX7cRoq8GEq/+ZcAx/cxf2L9M3LHfxkUbRO3jFp4N5T9ZwE778nh/Ud+jR1nSRhCgUnTlX4vsaRPitbgQ/dH/0yPN05tGirg089Eu0ccjsT4uiUj6NNUQkFVx9j4IAx7u9PMs4SxPCeNQ7uXeN4EguHzpW4H4ET5j3Iz/Ow1HcURCESDnff0n1GfekJG09prPjXjY3z/Rdt/N3D7j2392TJt2+Dguyk0El+38XCEAoS7TkYve88o6fWKFx7VhppTZ1A7nH3L8/h/mVZLGwc+Vkqx9xXWfkdr7qObZ2jh2TMrjojjWm17sdPt36deRFFXl2eQ2MUDNholBswK9/97mso4Jb36gkFP3sphyc3RPvOVZMC/m++eztFvz/nvkygQYhFL5PAxk7+SyCKacE2SIAESCBSAhQKIsXNxkiABIIioAwFw9Rz/gbVttt6dB10xSgUXLC7wpc0Vq03dgCn3xOtM1p3HCTYsgRd9pJ0nTBhOun2rVf403HuP66lvxc8aOO15mi/ih453USl++9BXPuGg6teifaj1e1c0J1rUTgL42hTFEKBxCSR2CQ66fENDn78ko0N744NqVPFDnkpFPQj0Z2HpS4UrGkHPhDxEWqnTlf434P1rolzHrCxTCOu0LXHGdin3r04J7GAJCZQmOmTeyp8bm+9fsdNKDAyDhJt795N8Nl5CZy/v55K8MTqHH7+ZAYbXawQr0k4sFwMpa5jW9eRf+n8FA6Z6v59/8HlWVz5RG+YUyrUunV5jiQUiJFWvQU1ZBB/cLiF3WpdDOzbvVy4ycYPX/D2TuwV1KkzDXx8T/djvrXLwUUPB38+UmtWobnXPSuv/WU5EiABEogbAQoFcRsR2kMCJOCKQNx3E3hxjBSjUDB/isKPDtX7AL/wIRuvbAvXMTB4Et10goFda9y/6L/R7OC8B705ouMkFDSkgfs0d1J4DeLs6qIdJtPxUxR+qDl/Pvuojee3RDd/dPqm6wylUOCOrhen8c+PMHDURPfX/ZJtDr7yhI3tAfuXKBRQKBhplvt1Rru7et7JpTsXpeTxd+TQ0uO+JRHnRKRzm6LYZXj9fAN7asQoCuJdLOgdBcnWLJRsBXg7JUzgtnPSaCh3z3rxRhtfv68XbT35n59lJlBu5s8n5ug6tnWFgk/NS+L9e+kJIhfc1IWWbnf2u52rUeXT5bkzocBIKZg172b3wV0NnLObeye89PtzD2exOcBjffKx/NERltZ7u8QmkBgFYaT13QYy3j4JwjCHdZIACZBAJAQoFESCmY2QAAkESUCCF0sQ47gnXadhEB+nUTOZVAHccqKpdY5oFM7RAQ6Hjle46ii9ufKXpQ5+sdjbV0GchAJh8IdjDMzVOHplSxdw5r05dEe0eExEAhEL3CbZ7XHCHbnYfrTpXvNRXAtxtCmKHQVy3JgcO+Y2feJhG4ubgncs6Tpn/TqP43YPGuCvOw+9iEODxzru3MXWW95y8KOXvD1r3M7rgXz7j1G45hi9Z+HWbuDkO/UeBl/b38CHd3V/T1/b3v/MCSvtUafwl/l6/Q7iXSxIocDssWF1vNsJOqlK4ZZz3N/gOjPAJ//RjTUugr0KrdqEM/R4+xGHSNexrSsUHDnTxNeP1ggyBeCPz/Xi9tfCcRyHNVcH6tXluTOhQOo0a0wYEmzi7bRXvcJ3DtUTXq57I4fbV0Rzr9q7XuFyTfv+8ZaNv7wZzn2kM6ewpcf9PS3s+cH6SYAESCAKAhQKoqDMNkiABAIlYCQsFMMrm65jJIiP00BBu6zsu/MMnDzN/Ygs3+7gy0/a2BTg8R4jmfqtgwy8f4Z726QePw7DuDnpzpmtcMkcPSdJFEdBCGdZ7S2rvnXSQ40Ovv50NB+rOnYN5NW95ikUuKOs6zSeWA7c8T73Kya39QAn3hGOkyHuDuswjz8bPLq614bumA+dSXHnLvY29wCffiSHVW3urgM/uS6fZ+B9Gs9pacvL/eljuyt8UeM4QmknzF2GuvNugLFfwS4wocABUhLAeMhB6XMmGPjN+907z19Yb+NLd7rbGlJhAmmXuwmEl65jW1cokHVBvz6jDJOq3b/LrW62cdmCHmztCF78HXod7jXewGubgnsv0eWZTyiQo4fkCKKBJHEKfn+shfq0Bs82B996JgtZrBF2+sr+Jo6apPdueMkTWaxqDW+sN/codOXc8wqbEesnARIggbAJUCgImzDrJwESCJSAMg0Yht4LZKAGaFTm5QPV78ephnmBZfVyFrgER5QgiWEmL3Yt3Ozgc495t+uxM0yUayzUOvXuHDaGKJiMLwNuOUnPprAdN1J/mQXcdpKJcWV6M+AHL9q4LeTAl3oWvTu37jXvxRGna18cbQp7R8ERExSuPNL9c+KJDQ6+8qT3635nYxJ3hzWFgv7R8/vs1RWJB+aMHMMnjvIw04V7KHxhH/fXw4AtstJfVvzrpPdOU/jOPL22wroP7lWncM2xBiQor27yOx+CEgqszhzMYbb4zd/FxOXzk667dd1LWfx+YX4vrxxnL7EJdJKuY1tXKBBbPnZgAmftqxHMCMALjTlc9oA7cUSnv4PznrG3hTP3SeD+pVnc+2YWTZ167IZrV5dnPqFA2jArDRjl74jnn9vXxPFT9S6MJ9bb+PmicAT1AQ4X7GHi9Fl6dkmgZQm4HGbqtYEN3Xp2hWkP6yYBEiCBsAlQKAibMOsnARIIjoACTEvDCxtcy55q0nXQSSN+P049GRpAITl+aGa1XkU3LXfw00XhOEjEMfDUB9yvKB6wXAKZ/u0t7x96/zjZxNRK9xw+/7iNZzd5b89NSxK8UoJY6qTVbcBZ94X34aUb8FJsX9EKnLsgvscOiY2613xYDrLBYx1Hm8IWCs7fTeHL+7n/qL/uTQe/XBL8vUhWcMtKbp3k9xmg67CmUNA/OlFzHzwn5Bkgz4IwkgjXImDrJgnsfbEH8Uz32ha7sg7wmUeCP/pLN17CYEZ+50MQQoHKOUhuH965/5H9LHzxUPeO8y/c2YOX1uefY9WWg4TGLUuc9+LE10lehILZYwxccar7o5YG7Lnj9Sz+8GzAgWfernzuZBOXnfDOro6lW2zcvyzbJxr4SWEIBbIN22qwoGQ7AYDd6xS+f5j+99SVi3J4zMU88tL/OWMUvjVP36YfvZDDcwHu6BjJ9m0ZhbaM3ru0Fw4sQwIkQAJxIEChIA6jQBtIgARcEZC4BBKfoFiSroMuCGdFodh8bm8Dn9xT/wVaVu/LKv6gkxdHdFsG+NB9Oci5zF6TbkyAHy+y8f/ZOw8wOY4y77/dE3Y27yrnLMtBtrLlIFm2ZFsOwthgw8cB3wF3H8cRjyMeGEw+wnEkc8dxcIY74EjGxjhnK1jRtmzZlmxZOee02rw73/PvUc/2jiZUdff0pP/7PPsIPN0VflVdXV3/qvf9/Rv+199Z/gUjDPnuZfrPTb4Wsd08F6gP4kYgfkQxm27d8sXYyagYy6S7mKjrhkZ3V/Mze+PyiWdzL6Lp9D2Ilf+10JRzm/TGRa8LlBQKEq1U7Cc5UvtSvsaCX19tyhTNPoiyfWFNrzy00914+8ANIRlao/O0iPh9qgcuB+F60K15fQ79EAoiLd1iYitzGrttalj+4TL1BfqfP9cl//Vc9gVsuLGvC6u3eW3UkP+8NSZ1Ub0xzo1QAARfvrZKZozQF71uf6RDXtrn78aHmoghv31n+iORK7b3yIObumTDfnfvlLwIBSJiVpsSqu/j9/HpIZmn6eIH7fDuR7uk1ZsWclaPjoVEfr1YvT/bCeQziHFqIXvjInvaTcG/NBIgARIodwIUCsq9hVk/EigTAtgFY4b0PxAKWX3dBTqU1evHaaHqi4UILEi4sS+u7ZUHd/gz88YC5HcuNaVB0BoHAgAAIABJREFU/UR+ssh/3haXrz7n7sPOTkQ3OO+Go3F5b57dTqBsv73GlEmNeh/zuO/x3XH54ppeybBWod3cn51hyq0T9csB90w4TXAiPxsDteuR6QbdZz5fi4PO8hVjmfItFOiOR/k4QePW3YvXdwCFgkTvLzWhAGX+45a4fNOn4Mbj6kX+/YqQDNZ074ZyQCx/y8M9rhcDPzTVlPeeqz/O//K1uPzIh5M92LSAzQtezOtz6FUoMLt6JXIq82rsvLEh+dZi9YkOThPgVEE2QwDjkEazvW1aRN41Q39x161QcN2UsHzwUvU6O+v6vWWd8tQWf1a3xw8w5Qc3ZT/d0NoZl4de65b7N+q7I8qXUAAe4eawGJFEI7vdwY97v7a2W1445M+83e3pBpTjrld75P7t3ubtOuPEqW5DjnZqPCQ6ifNaEiABEigiAhQKiqgxWBQSIIHMBMxwSAyjtCZnugt0qL3Xj9NC9iEs0F810l0b/c/rcUEQXS/2zsmGfFwzcK8zv48t75UV+719+Hxquilvn6TH4N5tcfmaR4EiFzc3fdFOEy5/cPJhnYeTH6NqxXIF47Z/BLGgnouhyu+6nIOoVzGWKd9CAXYnPnNzSGvRCycKcLLAD3vLBEM+N9PdQqXXdwCFgkQLlqJQgHI/tSfxLtx92n1PfPM4Q77gYTc93O/BDZ9bmzrAEJzqc2NP7I7Ld9b3ujrZN7JWrEDKV4/SewenK6fX59CrUACXQ3A9lMnOGWTKXW9RD2aMdD77aKcs255+Z311SKRGI4Dx4nPC8qHL3C3auxUKGmKG/MuNMRlW765973m5S+5alztOQ7Z+e9P5Yfnbi9Xrvf1YryUW6LgjyqdQYEQNCTf1uff5zKyQXDzU3bP6xzd65X9f93ZSY/EYU94/1d0msAOtcfmnZ7sD30CCWAV+bZ5xM0byHhIgARIIggCFgiAoMw8SIAFPBOBuCG6HSs10F+hQP68fp4VkNLZe5MfzQzJM0+WAXebtpxKLJPdt71UOoNhcJdaiAP6w+OjW/HJr89YJhvyTiwVCBFKF64VcNqZOZMlYU+7d3it7NReSvne5KfOHu2eE0wX2X65y2r+jTa4bY8hVIwxp0lvTSGbh1le2ahn9vE73madQoEZf1/UQUtV1uXKyU6yAxi8dyf0cZiu1Wzdsdppe3wEUChIkS1UoQNmPdSROc+EPfV/F4OoKYy3+Lh7ifpzHe/jvl/bIoTaVXDNf89+LTEEwYTe2+UTcmgs8sisuOO2Ty+YONeS60YZcMcKQRvU13KzJen0OvQgFofZeCefw7dIUM+SB/6vns/9kR1w+/XCnbEjx5w639c0aAYzfNTMib7tI/ySBDdytUID7Lx8Xks9c6XIyISK7T/TKqp098tjmbtl3Uu3Zaqgy5IoJIZk1KiSzRrpb1P7u0k55ZqvaiYZ8CgVgGGoIiRlLfFONrTfky3PDUu/yudnVEpdn9/XKyn1xwf9WsWhIBALB3KGmnDfA3RiBfL77Qo+Vd9DW1iNysKP0vkmD5sT8SIAESpsAhYLSbj+WngQqgoAZDkuJHSaw2kV30RD3eP04LXSHWDzakK/P9T6BfnZ/XFYdiAtcziT+4tLSLTKiRmR4rWH9C1c6EAggFngxr7snnXljkeKJm9x9SGZaNA6bYi24wO/6DWMNqQ2L/PsrvfLzjWofZXb5ULbfXRuSQXprC2ehxQmDx3f3yoE2kX2nRfacjsue02IJRMNqjDP/ilw72pBzXLg7cmYIFxhvf7T4XQ7ZZdZ95ikUqD25boQCNwv2u1sSsTCednGyAKLYLeMTC7VezOs7gEJBgn4pCwXO/oO+v/JAXA62iuxtFdndEpeTXX3vwmHVYrkXum6MKRCSvdonV/bK03v03i3p8tQdCzOVG/XH+wXvGTyfzrpjHnBus+FLvVPz9/ocuhYK4iJVx7tE4rnb4LvXR+WS0XrzjT0n4/KDlV2yYkffTvC6sEiVmTu/acNDcvXkkCyYoB9w1snXi1CAdBA8GUGUvdpze3pk/Z4eOXQ6nvhriUtrV1yG1ZsytN6wTi5cNCwkc8foMU4t1xNvdMsPlqv7Tcy3UGCEDCuwsW3XjTXl/13grY5IC4v2rx+Py5F2Eez2xx/8+Q+uNmRQtcigmCETGg1ZMNLUCpidrp3v2dIrv3rN22kGL/3nUKchrd3e3vVe8ue9JEACJJBvAhQK8k2Y6ZMACXgiYIRMMUsogLGzsm4+lL1+nHqC7dPN/3CRKe86pzQm0FiAePND/n5sfGOuaS2SuzH44MeurJ2nRI53ikwdIDK50ZDqlO9y7Pq89RH9cl8y1JA753sXctzUzc09H17WawlGpWK6zzyFArWWdSMUwN3Vr68OSa2L9STk95ftcbk/R+wUv040OSl4fQdQKEjQLBehQO0J8eequzbF5ccv+7ND95wmQ/7tClOaXO5U9qdG7lPx+hy6FQrCrT0Sald7ty+aEJKvXO0OMISCP2/qkTU7e6Qhx2mCJeeF5aqJYZk8yJ+5g1ehAK361WurZJqLwMbue4S7O4+2xuU9v9c7npNvoQA1CdWaYtZ6D2zsjoq3u146HJcvr1E7neEtp8x3d/WK7G3353nIVxmZLgmQAAl4IUChwAs93ksCJJBfAoaIdZogv7nkLXXdRUMUxOvHad4qo5mw7iKNZvK+XX7TQz3aLnxyZY6d/1+9OP8fEO97yp2bFASZRLDJYjcsWGHhqpRM95mnUKDWum6EAqT8yemm/B/NmCHOEp3uFssFy8E27I4U2dcal5G1iVMzQ6sNGVIjApcvfprXdwCFgkRr6L6DgubuZ5/xI601B+PywaX+iAR2ebzE6vCjTl7S8Nof3AgFrx/ulSiOTGjYT95cJRe69DGPbE62x+VIa+Lv8Om4tHTGZXCtIYNrTRlch3/9n4H7IRSg7L/5q2qpi/pfPg38OS/92H3tsu2o3nMVhFCAguNUAU4X2PbThWEZGCtuni1dIn/9mN4zkrORXF5wvMuQE13Fzctl1XgbCZAACQiFAnYCEiCBoiWAuASIT1CqprtoiHp6/TgtJlZLbw5JjbcT6nmtzudW98qju/xfiIaLn18uDMkoH9xAZAPwwI643LFW7wPUTu/bl5qy0GXg6bw2ypnEn9wTl0+vdFe3IMqXKQ/dZ55CgVpruRUKpjQZVqyCUjKv7wAKBYnWplCg3ushiC24V20Xu3qqiSu/ONuUm8aV3mKa1+fQjVCwdVeXmNiqrGFvOjcsn73CxbEpjTz8vtQvoWBInSE/u7Xa7+L5lt6vX+iS372ov6gdlFCAOAWIV2Ab4kj9fFFx96W/f6rbEu6LwVCKPW2mZIk5XgzFZBlIgARIwBUBCgWusPEmEiCBfBMwDEPMsHefmfkuZ7b0dRcNkZbXj9NC1jdd3j+cZ8plw4pvkeDzq3utQIn5MgRV/NfL8rtACd+vF9/tfnHnb84zBH7ci80QewExGErRdJ95CgVqrexWKEDqt0405LMzCtfPEdNjQoNaPf14B1AoSLAudqHgid1xWTSq8O9GxAP66PL8jrd/uDYk4zWeAfWnRf3Kz67qlW9eoj4OeJ2L6QoF736oWyAUuLEPzY3IX00r3K6Muzd0acUM8EsoAKumakO+uySWl5MPbtrCvmfd7h75yuMdrpIISihA4cJNITEcx+IgFnzrsrAMqi782OSEd7JT5JPLu+VIe/7m7W4aq6XbkCOdxcXKTT14DwmQAAmkEqBQwD5BAiRQlAQgEkAsKGXTXTT0Y5GoGHkhuOfXAnDFo1L3V47G5e+X9kprAO5Ng3C78KmVvfKUh8CTExoM+ZfL/AmCqcI/2zWnu0Q+uKxX0EalarrPPIUCtZb2IhQgB7jagsutoA0iARYof39tcAuUFAoSrVzsQgEWoucMMeRvzwu+X9rPwe1reuXhncGMtw8vCcmgWNBPYCI/PIPHOhJ9QtWCFgrec2+nbD7oXvj/9PyIvPm84MWC5dt75KFNXfL169Qb10+hwG7Pt0yNyHtmF8du+O8u7ZRntrqfZAYpFBgRQ8LNZ/ebmyeY8u5zi2Oz1p+39sp/b3L/bKg+826v299hSkfxFs9ttXgfCZBAhROgUFDhHYDVJ4FiJGCYhpih4pigeuGju2iIvLx+nHopbz7vRWDDz8wwZNrAwi2K+BmoUZXV+8415IN5jAfwwuG4/L+nve8GxckCnDAolN27LS7/+mIwAk4+66j7zFMoUGsNr0IBcvnyHFNuHBtcH7dFgq0n46KzeO/1HaCTF7jM/mMwKxy6z4bXNi8FoQB1vGGMIV8JWEh/8UhcvvVCXF4/HoxIYD/lun1AbXTIfhVEgsd3x2XWYKOohYL3/qlDEKPAi31pYVSumRTc3Hnz4V6547EOGd9sFFwoALepw0z5wCVRGdOkLgh54Z16745jvQKRYPsxb+0YpFCAOoTqQ2JWn83sggGG/O0FIRlTH9x708kUXrh+sL5HVu73xtPPNk6XVnuvyAEGNs43ZqZPAiQQMAEKBQEDZ3YkQAK5CZTDaQLU0s1HsddFotx0C3dFxBT5x2mm3DYx2I+O5w/F5Wcb44JgjYWw85sTCxTVedrs59dCH2IWfPQiU0bVBksJAsFvNhembfyuqe4zT6FArQW8LhrbueBUwXvPNfMeOwUxNn7ySlwgEsB0Fu+9vgN08kLZ/Bo/crWk7rPhtc1LRSgAt7lDDPn8LFNGBDD2/mFLQpTVdIWfq3mVf790mCF3zDbzfrpg3cG4/OaNuCzdm3gGK0EoQD3fOS1s/TXmOSjt0m098tv1XbL7RK9cOMwsCqEA9a+JGNbJguum5GnClaGnP/p6t/x0dad0+qC7Bi0UGGYisLGkOcWNOGM4WXDtmGDFl/WH4nLXxh7Z3VIac0O4H4IbIhoJkAAJlAsBCgXl0pKsBwmUCQEEL0YQ43Iw3YUR1NnrIlEpcJsxyLAC6S4cZcjQPMah+8v2uDyzNy5Pn1koKCQbfGx9crr/QR3vfLlXfrHJvw8p+Ke12makIZcMzd9Hz2vH44LFVPxtO1nIlvE3b91nnkKBGn+vi8bOXBDgGILB1XnwD3+wTeTnG3vl7q39n0mdxXuv7wCdvCgU9PWMoLmn5jep0ZAlYw25Bu/FGrXnQvUqBCt+dFfc+ltbIMHcWdZhNSKfmGbKVSP9f8dsPyXym8298qeUZ7BShAJwHtNkyDunRWTJFP9PF2w92it/2tAlEApsKyahwC7TBUNNuXRsWC4bG5JBtf73MzufVTt7ZNWOHnlyi3tXQ6nPcdBCAfI3a0wJ1WXuLzhdcNlw0/priKqOPHrXdfaKrN7fK6v2x2VVkZ8iSK1Zd1xkD04V+Dcd14PHq0mABEjAZwIUCnwGyuRIgAQ8EDBEzHBY8jel91A2F7fqLhoiC6+LFS6KWdBbsCiCGAYLRvjT6huPxQVubCAOHGkvaNXSZg7XJ1eNMORKjwskcKXwuzfiAtdD+bLx9SLXjzHl6tGGjKnznsupLhEE8HxoZ1yw8FuOpvvMUyhQ6wV+CgV2jjeNS4w78BMPIc+LbT4Rl3UHRX73Rq/sPn12SjqL917fATp5oaQ8UZBor6C5Z8qvLiKWWHDNaEMuHuLtvQhB9oEdcblve1xa3MXJ9fJY5LwXLgkhSl81UmRig7e6Pn8Yz2DcOp2Wrq6VJBTY4C8ZHZJLR5uCf0c1euP7xpFeWburR/70cpd0pKyJF6NQ4Ox888aHZMGEsMwd7Y9wApdLK7b3yLJt3XLotP9zmUIIBeAVHhAWI5y9n4QMkStHmbJghCkX+ORK9LVjcVm+r1eW7uktynEq50B25oITXYYc7/L2nKnmxetIgARIIN8EKBTkmzDTJwESUCaAkwQ4UVAuhkVDfJzq2E9fLd9F1GwcasNYlDZkfIMhg6vFckswKJb433BZlGonOkUOtcXlcDv+Fetf7E6HUFAK1lwl1o5m/A2MGVZ9sUCUaic7RQ60xWV/q8iBVpEtJ+OWv2UEZgzSEFti3vBEe+BvyJm2SVdmBIpOtElf+7x0JHF6oNxN95nHAjie+XxaMZYJ4yLKpWNYWM2HYXzBgiz+LhwoMiBmyMAqyegqDALk0Y647GkRy50Z/rCLOZvpBFH1+g7QyQtlzhfXVB66/dBr2XQ5eOWuK9CoCBMzBxty2VBDsAM/8Zf436mGhXGMuQfb49a/+INYXkqB4fGOWTzakAsGiDRVGYJ3ZCYBD88g3v+vn0g8gzglkWtjAMacWYPVR5DnDoknQfurCnEnzK64GPHE+P+/L3V7jlGQrXZTh5qyYGxIZo4wpanasP5iOQRSuBXCjvmVO3oEi+OZDELB1GHqi/Av7++RDQXYMQ63RAsmhGR0kykDagwZUG0k/q0xJJxuntkelyOtcTna2vcvTlLsOZGfd5HN9+vXVal3VBH5/MP+TAjNKkNCjeqq+ZCaxKaXAXheYyLNVYb1/sSzm84wbz3ajvlrXI6deY8u2xuXfXkQW7QA+ngxThV057d7+FhaJkUCJEACmQlQKGDvIAESKAoChmEIYhPQSCCVQGMUi9OJXb+2OFAo/8r5bJ2qUEIggXBwqituCQNYdC9mQ9yFwbFE+0AYwAJVsZe5mHmybMVDAH0bggEWPtq6E+JArsXI4ik9SxI0gXwIBenqgAVNuOyDaID34aF2sfpnOVo0JNIUTSxA4v14EPVtE+nJr7YaCMpQR6+E4RMqIIMs2xSJi+nQZyEU2KJBb1ykvUukrSsu7d2JfytpwbMei9w1hlRHJCkO9FTggm+oMSRmlfcNWxAL8O6EJcSBgDp6gbM53WPI4Q69TRAFLjKzJwESIIG0BCgUsGOQAAkUBYFyCWBcFDBZCBIgARIgARIggcAIBCUUBFYhZpRXAtHjXWJgdT4gqw2JxELB5RdQtZiNzwTgegguiGjuCRzoMKS9h2KBe4K8kwRIoBgIUCgohlZgGUigwgkYpiFmiKcJKrwbsPokQAIkQAIkUJIEKBSUZLMVpNDhth4JtfUFA853IeB2vjFCkSDfnMsl/VCdKWYNv8nctmdHr8h+BDamkQAJkEAJE6BQUMKNx6KTQLkQ4GmCcmlJ1oMESIAESIAEKo8AhYLKa3M3NcYpApwmCNLqw3GJct0ySOSlnZchEhkYln5+qkq7RoGX/minIae6eaogcPDMkARIwDcCFAp8Q8mESIAE3BBA8GIEMaaRAAmQAAmQAAmQQCkSoFBQiq0WfJkjLT1idgZ3mgACAYQCGgnoEDCrTQnV81SBDjPntYijgsDGZ2KVu02G95EACZBAwQhQKCgYemZMAiQAAmYkLNxzwb5AAiRAAiRAAiRQqgQoFJRqywVXbrMrLpFTwZ4mQADjECfZwTVyGeUUbg6LEWHncdukJ7sNOdZJfm758T4SIIHCEqBQUFj+zJ0EKpoAThLgRAGNBEiABEiABEiABEqVAIWCUm254ModPdktRndvYBlWh0RqGMA4MN7llpERNSTcxMDGXtp1b7spXcE98l6KyntJgARIoB8BCgXsECRAAoUhYBgSCvNYa2HgM1cSIAESIAESIAG/CFAo8ItkeaYT6uiV8OnuwCqHLThN0ThP7AZGvDwzCjWExIxxQ5fb1m3tETnUQX5u+fE+EiCBwhGgUFA49syZBCqagBkKiWHySGZFdwJWngRIgARIgATKgACFgjJoxHxVIS5ShQDGATosrw2JxHiaIF8tWjHpGiFDwghsTHNN4FCHIa09/N51DZA3kgAJFIQAhYKCYGemJFDZBCAQQCigkQAJkAAJkAAJkECpE6BQUOotmL/yh1t7JNQeXABjuJVviDCAcf5atLJSDtWaYkJ5orki0Nkrsq+dpwpcweNNJEACBSNAoaBg6JkxCVQuATMcEsPg7orK7QGsOQmQAAmQAAmUDwEKBeXTln7WxOiJS/REsAGMG8JxiXBd0s9mrPi0cKoApwto7ggc6zLkZBf5uaPHu0iABApBgEJBIagzTxKoYAIIXowgxjQSIAESIAESIAESKAcCFArKoRX9r0OkpVtMbCkOyKpMkbowTxMEhLtisjGrTQnV81SB2wbHCLCnzZRePppuEfI+EiCBgAlQKAgYOLMjgUonYEbCDK5W6Z2A9ScBEiABEiCBMiJAoaCMGtOnqphdvRI5FVwAYxS7KRIXbvz2qQGZTD8C4eawGPBrRXNF4FS3IUc7yc8VPN5EAiQQOAEKBYEjZ4YkULkEjJAppsnTBJXbA1hzEiABEiABEig/AhQKyq9NvdYILofgeigoqw6J1DCAcVC4Ky4fI2pIuImBjb00/P4OUzqCC1fipai8lwRIoMIJUCio8A7A6pNAYAQMkVCYE8zAeDMjEiABEiABEiCBQAhQKAgEc8lkEmrvlXBrcKcJcIoApwloJJBPAqGGkJgxbvhyy7itR+RgB/m55cf7SIAEgiNAoSA41syJBCqaAOISID4BjQRIgARIgARIgATKiQCFgnJqTY91iYtUHe8SiQe3cF8XFqkyg8vPIyHeXqIEENAYgY1p7gkc7jTkdDddELknyDtJgASCIEChIAjKzIMEKpyAYRhihhkEq8K7AatPAiRAAiRAAmVJgEJBWTarq0qFW3sk1B6cf5GIKdLAAMau2oo36RMwa00J1fKbTp9c4o6uuMjeNm6cc8uP95EACQRDgEJBMJyZCwlUNAGIBBALaCRAAiRAAiRAAiRQbgQoFJRbi7qrj9Edl+jJLnc3u7wLIgHEAhoJBEUApwpwuoDmjsDxLkNOdJGfO3q8iwRIIAgCFAqCoMw8SKCCCRimIWaIO08quAuw6iRAAiRAAiRQ1gRmDdZf9HnuEF3FlFuniJzqFrOrN7BqwV18LU8TBMabGSUIIE4B4hXQ3BHAyL+n3ZSe4IYKdwXlXSRAAhVLgEJBxTY9K04CwRDgaYJgODMXEiABEiABEiABEiCBwhAwO3sl0hJcAGNIUwhgbOprVIUBxFzLikC4KSRGlEdZ3DZqS7chRzr58Lrlx/tIgATyS4BCQX75MnUSqGgCRsgUkwGMK7oPsPIkQAIkQAIkQAIkUO4Eoie6xOgJ7pRITUikOhRcfuXefqyfHgEjYki4mYGN9aj1v/pAhykBhjPxUlTeSwIkUGEEKBRUWIOzuiQQGAFDxAyHhXslAiPOjEiABEiABEiABEiABAImgODFCGIclME9PE4T0EigkARC9SExq3mqwG0btPeKHGgnP7f8eB8JkED+CFAoyB9bpkwCFU3ADJli8DRBRfcBVp4ESIAESIAESIAEypmA0RuX6HG4HApu4b4+LBI1g8uvnNuPdfNAwBSJDAyLGNwW5pYi3A/BDRGNBEiABIqJAIWCYmoNloUEyoSAYRiC2AQ0EiABEiABEiABEiABEihXAuHTPRLqCO40AdzC1zOAcbl2p5Krl1ljSqiO33xuG647nghsHKDO6LaovI8ESKCCCFAoqKDGZlVJICgCDGAcFGnmQwIkQAIkQAIkQAIkUAgCZndcIie7As26MRKXMDcgB8qcmWUnEB4QFoOd0nU3OdFlyPEuPtSuAfJGEiAB3wlQKPAdKRMkgcomYJiGmCHuLKnsXsDakwAJkAAJkAAJkEB5E4ic6hazqzewSsZMkVqeJgiMNzNSI2BWGRJqZGBjNVrpr9rbbkqAQ4mXovJeEiCBCiBAoaACGplVJIEgCfA0QZC0mRcJkAAJkAAJkAAJkEDQBEIdvRI+jdgEwRhCniKAMd3BB8ObuegRCDWGxKxiYF49an1Xn+4x5HAHTxW45cf7SIAE/CVAocBfnkyNBCqaAIIXI4gxjQRIgARIgARIgARIgATKlUD0eJcgkHFQVhsSiYWCyy+oejGf8iAA10NwQURzT+BghyFtPRQL3BPknSRAAn4RoFDgF0mmQwIkIGYkLJzesCOQAAmQAAmQAAmQAAmUK4FwW4+E2oILYAz374hNQCOBYiYQqjPFrKH7Wbdt1NErsh+BjWkkQAIkUGACFAoK3ADMngTKhQBOEuBEAY0ESIAESIAESIAESIAEypEAThHgNEGQVh+OS5RT7CCRMy83BAyR8MCwIF4dzR2Bo52GnOomP3f0eBcJkIBfBCgU+EWS6ZBABRMwDEMQm4BGAiRAAiRAAiRAAiRAAuVKINLSI2ZncKcJIBBAKKCRQCkQMKtNCdXzm9BtW8Gb2Z52UwL0aua2qLyPBEigjAlQKCjjxmXVSCAoAgxgHBRp5kMCJEACJEACJEACJFAIAmZXXCKngj1NgADGIW4wLkRzM0+XBMLNYTEi7LQu8cnJbkOOdZKfW368jwRIwDsBCgXeGTIFEqhoAjheaoa4c6SiOwErTwIkQAIkQAIkQAJlTiB6sluM7t7AalkdEqlhAOPAeDMjfwgYUUPCTQxs7IXmvnZTOoMbarwUlfeSAAmUIQEKBWXYqKwSCQRJgKcJgqTNvEiABEiABEiABEiABIImEOrolfDp7sCyhZt3nCbgvuLAkDMjHwmEGkJixhhYwy3S1h6RQx3k55Yf7yMBEvBGgEKBN368mwQqmgCCFyOIMY0ESIAESIAESIAESIAEypJAXKQKAYzjwcUKqA2JxHiaoCy7UyVUyggZVmBjmnsChzoNaWVgY/cAeScJkIBrAhQKXKPjjSRAAmYkzJ1O7AYkQAIkQAIkQAIkQAJlSyDc2iOh9uACGMO9e0MkOFGibBuOFSsoAbPWlBAUL5orAnA9BBdENBIgARIImgCFgqCJMz8SKBMCRsgU0+TkpUyak9UgARIgARIgARIgARJIIWD0xCV6ItgAxg3huEQ4xWZfLAMCOFWA0wU0dwSOdRlysov83NHjXSRAAm4JGFf9zw/bDNOIuU2A95EACVQgAdOUaF21CM8TVGDjs8okQAIkQAIkQAIkUBkEGre2JtwOBWQDo3GZUBPc6YWAqsVsKpRAeGhEqs+pqtDae692d9yQBw7VDesFAAAgAElEQVREpK2HYoF3mkyBBEhAlYDxtj/84JSYZp3qDbyOBEiABKJ1NRKOcdLHnkACJEACJEACJEACJFCeBGoOdMjgF04EWrmrBnZLTag30DyZGQnkk0DDVfUSGRrJZxZlnfZzJ8Ly4IFoWdeRlSMBEiguAhQKiqs9WBoSKHoCiEsQa6wv+nKygCRAAiRAAiRAAiRAAiTglsDwFUcleqrb7e3a902u7ZFzanmaQBscbyhqAuHBYWlc1FDUZSz2wv1iV0x2tdEfWbG3E8tHAuVCgEJBubQk60ECARGoaqyXUCQcUG7MhgRIgARIgARIgARIgASCJdCwrVWaX2sJLNPqkMjCgZ2B5ceMSCBIArVzaiU2kafR3TLf2hqSX+8mP7f8eB8JkIAeAQoFerx4NQlUNIFwVVSi9bUVzYCVJwESIAESIAESIAESKF8Coc5eGfHMETF74oFVclpDj4yK8TRBYMCZUaAEzGpTmpY0MrCxB+p/3h+Vl05ys54HhLyVBEhAkQCFAkVQvIwESEAk1tQoZpjHHtkXSIAESIAESIAESIAEypPAgFdPSf3OtsAqNygal7lNwQVMDqxizIgEHASqz6uWmmnVZOKSwLEuU+7cFnN5N28jARIgAXUCFArUWfFKEqhoApHqmERqObmr6E7AypMACZAACZAACZBAGROoOt4lw1YdC7SGlzZ3y4AIAxgHCp2ZFYRA0/WNEmoMFSTvcsj0mSMRWXqEgaHLoS1ZBxIoZgIUCoq5dVg2EigSAoZpSqy5QQzDKJISsRgkQAIkQAIkQAIkQAIk4C+BIeuOS/Xh4GIFjKnulQvrgwuY7C8tpkYCegSio6NSf3md3k28uh+BO7dVy7EufpOzW5AACeSPAIWC/LFlyiRQNgSitTUSrmYApbJpUFaEBEiABEiABEiABEigH4Hafe0y6MWTgVGBM8+rBndJzAguFkJglWNGJJCBQP38eomO5K54tx0EcQoQr4BGAiRAAvkiQKEgX2SZLgmUCQEzHJZYU32Z1IbVIAESIAESIAESIAESIIGzCYxYelQircHt7j+3rkcm1jCAMftiZREIN4elcXFDZVXa59r+aneVbGulCyefsTI5EiCBMwQoFLArkAAJZCUQbaiTcJS7PthNSIAESIAESIAESIAEypNA45ZWadrcEljl6kJxWTCQAYwDA86MiopA7YwaiU1hYF63jbKrLSS/2MXT/m758T4SIIHsBCgUsIeQAAlkJBCqikpVfS0JkQAJkAAJkAAJkAAJkEBZEgi39QhOExjx4FwAzWzskeFVPE1Qlh2KlcpJwIga0nxjkxhV9LWfE1aGCx44EJXnT4Td3s77SIAESCAjAQoF7BwkQAIZCcSaGsQM81gjuwgJkAAJkAAJkAAJkEB5Ehi44ZTU7WkLrHJDq+Iyu5GnCQIDzoyKkkDsnJjUzqwpyrKVQqFO9Rhy59Zq6Q5O3ywFLCwjCZCADwQoFPgAkUmQQDkSiMSqJFLHyVs5ti3rRAIkQAIkQAIkQAIkIBI72iVD1xwLFMW8Ad3SGO4NNE9mRgLFSKDx2gYJD+CueLdt8+yxiDxxiC6C3fLjfSRAAukJUChgzyABEjibgGFIdXOjGCaPg7J7kAAJkAAJkAAJkAAJlCeBoWuOS+xoZ2CVG1fTKxfUBRcwObCKMSMScEEgMiIiDVfUu7iTt9gEfrI9Joc6TQIhARIgAd8IUCjwDSUTIoHyIRCtrZZwNQNMlU+LsiYkQAIkQAIkQAIkQAJOAnW722XgyycDgxIxRK4a1CURg75CAoPOjIqeQN1ldVI1Jlr05SzWAr7aEpa795JfsbYPy0UCpUiAQkEpthrLTAJ5JGCGQhJrbshjDkyaBEiABEiABEiABEiABApHAGv1I545IuH24AIKn1/fI+Org8uvcHSZMwmoEwg1hKTphkb1G3jlWQR+t7dKXm9hXEF2DRIgAX8IUCjwhyNTIYGyIRCtr5VwFXcllE2DsiIkQAIkQAIkQAIkQAL9CDS9float54OjEpjOC7zBjCAcWDAmVFJEai5qEaqz+dpdreNtq/DlJ/tID+3/HgfCZBAfwIUCtgjSIAEkgRC0YhUNdSRCAmQAAmQAAmQAAmQAAmUJYHI6R4ZsexIoHWb09QtQ6IMYBwodGZWOgRMQ5qXNIpZQ1/7bhvtkUNRWXOMgaHd8uN9JEACfQQoFLA3kAAJJAlUNdVLKMwJBrsECZAACZAACZAACZBAeRIYuOGU1OxvD6xyI2Jxmd3E0wSBAWdGJUmgalyV1M6qKcmyF0Oh23sNuXNbTNp6jGIoDstAAiRQogTgipxCQYk2HotNAn4TCMeqJFrHyZnfXJkeCZAACZAACZAACZBA5RL4wLh2GczTBJXbAVhzEgiIwJrjEXnkYCSg3JgNCZBAORKAhxEKBeXYsqwTCbggUN3cJEaIOxBcoOMtJEACJEACJEACJEACJHAWgcsHdMnCQTxNwK5BAiQQDIGf74zJ3na6cAqGNnMhgfIiAFfksaYGCgXl1aysDQm4IxCpqZZIDQMguaPHu0iABEiABEiABEiABEigP4H6cFw+PL5dwkacaEiABEggEAKbT4fkt3uqAsmLmZAACZQXgVhzg4QiEQoF5dWsrA0J6BMwQqZUNzfq38g7SIAESIAESIAESIAESIAE0hJYMrRTZjR2kw4JkAAJBErg7n1V8uqpUKB5MjMSIIHSJgBX5HA7BKProdJuS5aeBDwTiNbVSjgW9ZwOEyABEiABEiABEiABEiABEhAZU90rfz06uIDJZE4CJEACNoHDnab8+3Z6C2CPIAESUCdQMxCuyBMCI4UCdW68kgTKjgCOFVU1JlRDGgmQAAmQAAmQAAmQAAmQgHcC7xrVIeNrerwnxBRIgARIwAWBJw9HZMVRBjZ2gY63kEDFEYjUVku0tiZZbwoFFdcFWGES6CNQ1VgvoUiYSEiABEiABEiABEiABEiABHwgMK2hW24a1ulDSkyCBEiABNwR6I4bcue2mJzqNtwlwLtIgAQqgoBhmlIzqLlfXSkUVETTs5IkcDYB+CCL1vWphmREAiRAAiRAAiRAAiRAAiTgngCW5D48oV2awr3uE+GdJEACJOADgRdOhOX+A3Qx7ANKJkECZUugqr5OwtX9A6BTKCjb5mbFSCA7gVhTo5hhk5hIgARIgARIgARIgARIgAR8ILBgYJdcMbDLh5SYBAmQAAl4J/DLXTHZ2cZvfu8kmQIJlB8BuCKPNTecVTEKBeXX1qwRCeQkEKmOCfyQ0UiABEiABEiABEiABEiABLwTGBCJy4fGt3lPiCmQAAmQgE8EtrWG5Fe7++8W9ilpJkMCJFDiBGJNDRKKnh3LhEJBiTcsi08CugTggwyqoWHQX6EuO15PAiRAAiRAAiRAAiRAAukI3Dy8Uy6s7yYcEiABEigqAvftj8qLJxmXsKgahYUhgQITgCvyqoa6tKWgUFDgxmH2JBA0AcQlwKBAIwESIAESIAESIAESIAES8E5gQm2PvHNkh/eEmAIJkAAJ+EzgeLcpd26NSdzndJkcCZBA6RKoHtAkZjhEoaB0m5AlJwF/CJjhsMSa6v1JjKmQAAmQAAmQAAmQAAmQAAnIe8d0yKhYD0mQAAmQQFESWHo0Is8cPtvFSFEWloUiARLIK4FITbVgA3Em44mCvOJn4iRQXARwtCidD7LiKiVLQwIkQAIkQAIkQAIkQAKlQWBYVa9MrKVIUBqtxVKSQOUSeO5EWNp76H64cnsAa04CInBFXj2wKasrcgoF7CkkUCEEQlVRqaqvrZDaspokQAIkQAIkQAIkQAIkQAIkQAIkQAIkQAIkQAIgEK2vlUh1LCsMCgXsKyRQIQQQ0TyTD7IKQcBqkgAJkAAJkAAJkAAJkAAJkAAJkAAJkAAJkEBFEYAr8uoBjTnrTKEgJyJeQAKlTyASq5JIFh9kpV9D1oAESIAESIAESIAESIAESIAESIAESIAESIAESCCVQKyxXuBpJJdRKMhFiL+TQIkTMAxDYs2NYpj0R1jiTcnikwAJkAAJkAAJkAAJkAAJkAAJkAAJkAAJkIAyAQgEEApUjEKBCiVeQwIlTCBaWy3hHD7ISrh6LDoJkAAJkAAJkAAJkAAJkAAJkAAJkAAJkAAJkEAaAnA5BNdDKkahQIUSryGBEiWAmASITUAjARIgARIgARIgARIgARIgARIgARIgARIgARKoHAIIXowgxqpGoUCVFK8jgRIkEK2vk3BVpARLziKTAAmQAAmQAAmQAAmQAAmQAAmQAAmQAAmQAAm4IQBX5NUDm8QwTeXbKRQoo+KFJFA8BLo7uqX9ZIfUDc6sCoaiUalqqJVDrx/sV/DB5wwpnoq4LEm8Ny6HXuur15DzhrpMyf/bWg6ckmh9lURrcgeJ8T93pmgTKMd+z9ZVIxBk25/af1KqGmIV8bwHyVWtpXkVCZCADgHMmzB/sk1l7tR+st26PNYQ08mqqK/dtmyLDJ82sujqVIgxthB5FnPnwBy+9Wir1jPiR32KsR0ObjzQr2oq44UfLEo9jc7TnXJ857HA+1BQ3Jx9tRzWFILixnxIoJAEonU1Eqmp1ioChQItXLyYBApPYNe63bLlmW3SdqxNGkc2yEVvnSp1Q+rOKhhcDsH10Mb7X5FX73/Z+h0v9Cv+8arCV8JjCfCh+6cP/t5KJRQJyc0/utVjiv7cvvRfn7KEmXAsLOMuHS/T3j7Tn4SZijaBcuz32hAq9Ab7OUT1Md7l60PmqW89Lke3HamY5935TJ2/ZKqct+SCgvewrtZOee5/1go+zG0bMX2kTFp4TsHLxgKQQD4IHNlyWF7584Z+Sc9815y088DU/CEULP3eU9Z/Hnr+MJn30QVZi4hna/uKrdY14y6fILPePScfVQoszZaDLfLIFx9I5nf5R66QYRcMDyz/XBkF9e5ylgNzVuQLK5dvhFycs/0OoeCROx60LmkY0SjXfPE6L8kp31uIts9VuP0v75MVdy61LhsxbaRc+vfzct2i9Hu69/bwi0bI5KunKN1f7BdhPvKXT9xjFRMbSZZ8+82+Ffnle1+So1uPJNOrG1ovM/9qtojhWxY5E7r7A79LXvPWn7w95/W8IDuBHSu3yY6V2/tdNPuvL5aageouYsiYBLIRwHpg9YAmbUgUCrSR8YZKJbD5yS3Jqk9eONE3DM50kWiutF/84wbZu35fMv8Lb7lARs0a2a884ViVQDmEleOCaTEKBS2HWuSRL/R9gEK8WfyVG133E7Sb0/xelMt3+q4r7tON5djvfUJT9skE8cF94NX9svyHz/R9rHl83kuhUYpNKDh14JSs+8VqS6yBNY1pFiyYNo9pLgWcLGMGAu0n2mTvi3sEC3Ydpzuls6XD2hCABZG6IfVSO7BWagbVWv9Wmu1+bpe88Jt1SWFsyuJzZeot05Qx6AgFvd29cs+H/9Av7VvuvE3MsPqxdeWCBXThG09tlhd/93zRjttBvLtSUVMo6E+EQkEfj3wIBanv7fphDTLznbNl0OTBAY0C+c8mX0IB5js7ViUWlOFGZOa758i4y8bnv0IpOVAo8A/5pode7Sf8n/+mqXLejYXfhONfDZlSMRCoaqgTrA3qGoUCXWK8vmIJPHT7o8m6T7hivEy5drIvLFb/fK0c3ZY4ojhp4cScQsGmh16XbSv6lOeZ75wuQ89zuhMyBBHNDTOxvaAcF0yLUSjA8fwHPv3nZJ/AYtXCz13ruo8c3nxIlv/oGenp7LHSmPPeuTJm7jjX6TlvxET90TM7psJVYWtX4cCJg3xJu1gSKcd+Xyxsi70cQSy2HNi4X5b/oE8o8Pq8FzvT1HdJoU8UHH7jkKz5+SppO5ZwEXHONVPkwrdMD3RXXSm0WSmVcfuz22Tv+t2y76W9SsVuGt0kYy8db+10x3us3G3L05tl/W8Ti9zR2qjMeMcsGTV7jFa1dYQCJOxcEML/L/Xdo6njNnYxX/bB+VoM83lxEO+u1PJTKOhPhEJBHw+/hYLU9zbG72m3TZdImblq9Vso6GrrklX/sUIObkq4gho4YaB1Yr157IB8DkcZ06ZQ4A/2F/73Odn6zBtWYnWD62T6O2ZZJ/1oJOAngVA0IvAy4sYoFLihxnsqkoBTKACAabdeKCOmez+yrCsUHNp8WF65b6PlemjQ5IEy/e3TJBLr+0iO1lRLuKbPl2w5LpgWo1CAPrHul2sERwgjsYh1hNbrKQAcMX3t4Y3W8wb/wDd886akAOTlIVzx42Wyf0NiMQY7F7CDodysHPt9ubVRvuoT1GLL2v9aJTvX7PDtec8XD7/SLZYTBXue3y2r//NZicfjUlVfJdPeNlNGz9FbMPWLCdPxTuDkvhPWhgbslndjtYPrrF2V4+dNkKr68vGj72Tx6l9elo0PJE4ZwlXOhbdOl4bh+h9+ukJBsTzzbvpFunuwoWPDH9fL/lf2SePIJjn/pgtl0KTi2SQR1LvLyYZCQf+eQqGgj4efQoHzvW19Q982QyYtKk8XgX4KBS0HT8mz/7ZcEA8LNvHKyXLRrdMLerKLQoH3N9LKf19unZyEYf4y9S3TpKpOf8e395IwhXInEGtulFDE3WYaCgXl3jtYP98IpAoFZsiUS//uYmkYof+x5iyUrlBg34tgWzUDEu6FbDNDIYk19y9POS6YFqtQgHZoPXLaN7+CHafaLfcmx3cdt5r4nGvOlQvfqu5mIF3n37l6h6y9a5X104DxA2XexxZYC53lZuXY78utjfJVnyAXW9qOt0l1k15wqHzVO9/pFsOiIXZfYRcWDMFIL7zlIoHrAlppEoBIsPqnKwX/2tYwvFFGzRottUPqrF12cDeEd/7JvSfkxN4T1r/Hdx2TY9uP9qs0fPpih2ohzPbxjrz9jgMFV0NblyZcX55z7bly4VvczwF0hYJCsKzkPIN8d9mcKRT073EUCvp4+CUUON/bTaOaLKFzyLlDy/ZR90soQDya5T9aKt3tXdapOQgE4+e7d32MZ93pdtbtu6qchQLwsYM1I2aL1w1/qZ28u73b+q4/svWwJfZc9NbpMvEqfzxUlO0DxYq5JhCujklVvXs3nRQKXKPnjZVGIFUoQP0bhtfLJe+/2PKf69bcCgXp8ovW10q4Ktrvp3JcMC1mocBtP8h0H04o4KSCbYtuXyyYaLsxuDF66Pb7peNku3X73P93mbUgU45Wjv2+HNspH3UqxGJLPupRbGkWWigo97gqxdbe+S5Px6kOK4iqLRLgZMDUmy9Sfift27BXsEsVJxFwsuT6ry/Jd5Ezpp+vhRNnn68dXOvZ/SCFgoJ1EaWMC/HuolDQv2koFPTx8EMoSH1vT1gwsWxPftnk/BAK4IbvxO4+AX3I+UNl4ARvp5/8etbz9b5TGiTzfFE+57mnD7UINuvZNuS8oWXn9jfPzcPktQgYUjOwSYyQ+7hSFAq0gPPiSiaQTigAjxHThsu02y50jcYvoSAUiUhVY91Z5SjHBdNKEgrQoKt/tlJ2r9tpte3Q84ZZpwDc2Iu/f0HeePJ161b4dZ717jlukimJe8qx35cE+CIoZCEWW4qg2nkvQj4/oPJeeGZQdAS2PPOGrD9zOgS7JS//yAJXbmBwwgCCgd87/3SAlcrCCYUCnVYN/tpCvLv8WjwMnlZ+cqRQ0MfVD6EgP61U3Kn6IRTko4Z+Peul8r5zw5DzXDfUeE8xEojW1kik1tuJdwoFxdiyLFNREugXzHj+ONm6rC+g8DnXTJaJC9wdefdLKKhqrE/rg6wcF0wrTSg4uu2IdVQRAa1gbgIb4wjr0995wrq/urlG5n9sQVm77CjHfl+UA2MRFqoQiy1FiMH3IvEDynekFZ2g8zmFSz241itVK5WFEwoFxd3DCvHu8mvxsLjJqpeOQgGFAvXekv5KCgVeCRbufs5zC8eeOftHwAiFrNMEXo1CgVeCvL9iCDiFgrl/M1u2rdghBzcdStZ/5juny9Dzhmjz8EMoCMeqJFrXP16BXZByXDCtNKEAbekMZojAxtd9bYmEououryASQCyAXXTbdJm8aIp2Xy2lG8qx35cS/0KWtRCLLYWsb1B58wMqKNKVkc8jX3hAWg61WJWFr2T4Ay5Vo1BQqi1XXOUuxLuLQkH/PkChoI8HTxS4Gx8oFLjjVgx3cZ5bDK3AMnglUNVQJ1gb9GoUCrwS5P0VQyBVKMCu7LV3rZPTR1otBtGaqFzy/jlSO0gvaIgboQD32Db3b+YIIpojuHI687pgemzHUdlw94vJpOELGL7tVQwuAbav2CqHtxwW+CPGHwxp4A9udMZeOs4KVqhjXoSCg5sOyOnDp62gwy0HT1l/pw6cstoP5UD71QyodeXGwBkECW4Q/Fz4QACkpd9/KhnAUSew8ZanNsv63z1vIR56wTCZ9xF910X4eNqxaruAX/vJdmk/0WYJFVV1Mamqq5Kh5w+T8fMnSKxR7Zib84NYp+1Tr820wJSt36P9D712wPIVibogZkNPV4/V/nVD6qwg4UMvGG7Vyat1tXfJzpXbLT/aCE7dfqpDejq6k89AdVONjLlknJJf7mf+5Uk5/EZCnERASwS29GLLvv+01Z6wyz98hQybOtxLclr3wr946+HTcvrMc4hnEH2sdlCdwBc3nsGa5hpXz6HXxZZX7tsgR95IiGqwwecOkfNuuOCs+jkDmPr9vDsz2/fSXjl9uMUat07tP2n9YSxNsmqukcZRTZ6C3Kk0ntcPKJyMevmel1y9S/D87Fy1XVqPnpa24+1WcD/7PYJ38fh5E2X4RSNUqpG8JldgP7y/dq7ZIQdf3S9tJxJjnpUnxrz6Kpm86BwroLJXc44R7RgjTrRJvPfMe7KuSprGNFtt2zymWSurbO11Ys9xObz5kOWyJ99jYKZC3/PhP0hvd6/181t/8natuulc7FzE17kv9Vq7jKn9BtfZwQ+t8SKL4KESPBLtgbaxnvlDLXJq/ynrmce8B/MTxHJAn4d/42EX6I3ZuicKdAM7Zhp7cRoSdTrwyj45uv1oss/hOfI679JtU6/vB3suBJYdLR3S0dIuPR09yfGoYUSTwA+7G3/i2cp2fOcxObBxv+B9YD+zqHtVQ2I8GjJlqIy9ZJzUDdWbT2cTCrpaO+XgpoOy5/ldchLvHcz9TrYLNqsgX7yjVecvuu2U63r0J8xJEdgcc6uOkx0Squqbkw6eMsQVDz+EAvt91Xa8NfntE45FpLopJgjWPnLmaBly7hCJ1PTFlHPbL/M5XngRCvI5b8kkzBbLOONFKDi4Ed+oZ+Z7BzDfS4z/bubG2d5Vub5Ps72rMvLPMF7gu6pucL3UDKq15jFwfevF/OxbznecXSZnMONM5dQNdGyPVyd2H0+8N3xaD/HCkfeWJwG4Io81N/hSOQoFvmBkIpVAIFUoGDB+gBx+44is/cVzyeoPGNcsc/9Wz++7G6HALsuA8c0y78Pzs/og8yIUYBERgXTbjiXEkLGXjpfZf31xzubGxH3jA6/I3vV7cl6LCxBQd8KCScoL626EAnzUwScyPnhUDAve5y+5QGvxzck6Hzskd63dKWt+vjJZ/Ks+e40MGDcga3UgiDxyx4OJBRlDZP7HrpQh5w5VQWBdg4n3y/e8aH2QIRhyNgOzCfMnKi3uFkIo6O7oltceelU2PbxRqf5YnJv5ztlK16a7CP1hx6pt1gJvLhswYaDFDs9YJtu1bqes+Vmi/aO1UXnTd2/JlWzG30/uOymPffkh6/em0U2y6POLXaelc+PeF/fIG0+83m9hLdv9+MCY8Veztfqs2w9ulAOCGoQ12y66dbpMvjr96Rsv+agwwyL11qc3y5GtR1Qutz7AZrxrjvaCslLiIuJFKMCH3XO/WpsMpK76LkEw963LtshRBQYQCtBWuT6A7fpmWiDDQv0Lv3lO0FdzWf2wBhk9e4zSmOd1jMB4BIEwUh3JVSzr90zttfa/VlkCiIp5HQOz5XH/p+5Nfixf/pErtBe9VcqPa/IhFDhFQtVy4Lpsggg2A2xd+oZseXqztB5NzLly2ZiLx8qc912S67Lk726Eglfvf9m6//wlU3P283RjIgQ+iK8qdWoc2Sgz3zVHBowfqFwn3Qvdjts6cyGUyV6ozvZOTy17prKpPrPYvAGxYOot6uNEpnFQp91U5i+67ZTpegjOrz2yUen7wuZx7vXnW+KainkRCnTeV9iQcsFNF1pCC0y3XwYxXrgRCoKYt6RbqNbpr/keZ9wIBfn4RnU+2yp9374GcyhdoWDr0i3y2sOvKo3z2JSEzUm6lo++5Zwn6ZRH5X2I9NAGiA2Yr/UQnTLz2sogEGtqkFBU7TshFxEKBbkI8XcSOEMgnVCAn7av3CkbH9iU5DTm4tFywU3nKXPzJhQMkKs+fbWIYWTMz61QsOeF3bLul6sFk1HYxAWTZPo7ZuWsF3ZDLPvB02ddhx1P9kQdwoOtpjsvnPGOWZZgkMt0hAJ8VGACgwl8qiGAYvWAGus0gXXioaVduloTcQBsGzljlFzyd5fnKpL1e76FAuSx9q5V1k54mEpgY7ThjpWJeBrnXDNFLnzrdKW64KITe07Is/+2zDp9YVvNwFppGN4gDSMaBbvNWg62WKcy2o63Ja/JNcnEhW4XWnCvvdujuqlasMDUOPJsP3yp/R5tiB30ELGchjSwo/HUgZPSfqL97H5bVyVL/uVmZWa4EB8Jz/3PmrMmhhHsKGuukXB1WNqOtSUFOGfiuRZQH779/qTwcOkHLpcR00dplc2+2NmPENTa6w6fXIWA2ysIdbvSLFBC9MAJAjNkSEdLp3Se7kjG47DTvfh9l8joi8fmysb6XfeDG/dASHvuf9bKztV9sWdm/NUsmXBF5vHITT4qFdi7frc1Zh14df9Zl9usDLA6c0qrpzMxRrthpVIe+xq3QsH2Z7dZbCUet5JSfZdApHaO26FoWBpGNFg7MmMNVe8fKzYAACAASURBVGfGnsT4gxNBtqm+R9ItkKGfLv3eU8md7kgzFIGvz1rrPdF2os3a8W/vhLfzVBnzUlmniqVYOMJu4PqhDdYr3RpbD+HUW8I9DwzluOyD8wULHbksXXv95RP3WOOT0/IxBuYqG35/4huPCnZJw3QXvFXSt6/x412Dnft418D8PlGA+Qyed4gEOMWSanhnVDdXS29XT/KZ7+1JnMSwTfVERtBCweHXD4ktNDjLCwEYu6lP7j0pqeMXrlNdhNHpB87+YM8hVDd0pJsLIT0/3unOOqR7p6R9Zs/0ie62bmsegVNJTtMZJ9KNg+kWz/yuq5u2w0IhRJNMzwhOa+LEGeYQTovWVQneC9iUlMvcCgWp7ys7H/v5zVQ2u6+rzieCHC90hIIg5y2pQkG6/or3Nub28XjcOq2aOmbmc5zREQry+Y0a1ImC1T9bKbvX7ez3aCX598bl5L6z32u4+OrbF1unYXNZPvtWPk8UbH3mDXnhf/s2k9r19HM9JBc7/l5ZBOBuCG6H/DIKBX6RZDplTyCTUICKv3LfRtm5pm+n+vlLzpWxl4xRYuJFKBg0aZAs+OSirPm4EQqshZ3/XpNMV9XNzWsPb5SX7+1zLQH3LTheO2buOOuostNwVHjnmp2y49mt1oK0bdjBjV2M2UxHKNjx7DZZ56gLFhsnXjFJagbi4/vsHUZYmHr1/lf6LY6rfkwGIRTg2OLS7z2d/BDKtsiLydXKn6ywUGJh6Yp/XGjtRFcxHH19+PYH+l067e0zZdJVk9Pe/sZTm+XFM+6N7AtUFy9UyoNrcKph3S9WJy/H4j+EnHSW2u/xkWDHaMCi3gVvvlDqh9YLPiBtg9gBV1uvP7opeS1+Gz9vgrXLUcVw/5P//FjyUuxoG3/5BGuRO90uSewyQTuhbrZhZzQWA9PZ5sdek5fuXm/9hPSu+szVKsXqd01na6f85R/vsf4bJqxLvqMnhGhnKGIx3fCnhAszwzSswKUjZ46SWizAOtrAThuLZnB5hlMgtr3pX2+xFmtzmeoHt50O3Clgtzt2vds2+6/nWm7RspluPrnKbf+O3eyovyorcHr9sT6xGvepslItE65zIxRg56fT3ZDquwQCpbM9sFCL8QcLjKmGhXSMPftf2Zf8SeU9krpANv0dM+WxLz9spWGGTZl45WQZMX2kDJo0+Kw8cdoOohfelU5THfNSd7lncyWGeqF+TsHguq/daLkiyGap7bVz7Q5rwQSWzzFQtU+99Mf1svnx15KXB+3+LFs5X/z9C9YuQBj63OUfXpC279lpeIlRANHpyW8+Jni3w5rHDpBzbzjfEuQhHpnh/rGI4I7opbtftN4btuEkDU4/5bKghQKnSIP3KDaCQAhzxldCvbEAjHeE06776o2WmyW/TXfcxiKXPS7YYwN4j54zNq1gh3Fh59qdsn9D3/sk2zvdWb/UskFgRXvDhl04QsbMGZNWMMccetfaHdbz5BQxVcaJ1HEQbbT6P59NjoP5qqtuuzpdJVo84B5y6vC0c1Iv3xduhIKz3ldZ2ipd2eDOFYuKKgJWkOOFjlCgO2/ByV6c8HUzx3OOt2Bn91f0C5ymwXsb83vbMP/HKVo8m0GMMzpCge43arq5seo3ql/xSJz8sZnGnq9m4o82xjiP03I4GW8b3NaqbMTS7Vte5sRu5rnpxjLMHzCPsA2nKLCxC30T9Xaal/FKdxzl9eVNoHpgk5gh9fiVuWhQKMhFiL+TwBkC2YQCXLLm5+vkyLajSV5z3jNLBk3KfXzai1CgsotRVyjY/MRr8tIfEguRsPNuvEDOf9PUnP0AE7A1jp0+qh+umECs+o8V/XbPXvmpRTJw4qCMeeoIBYm2WWX5toZP9xGKPqXX/+9z1g5oGD7cr/j4VRKOhbNyCEIoQAE2PfSqvPLnDVZZIMBc++UbznJHAUaPf/WR5E6OOe+dawk2KoYj9o9+6SFr5ywMrmkgMuRyeYH7lv7rk3J8V2LBw0+3Fdh5ih2otuFjYMrizD76U/u9/QE2adE5Mu22GTkxQDDCDjHbVHbvY7IHN0/2qZSm0c0y9/2XSZ3CYgcm2pgM2zbjnbMtV0Sphna99yN/TO6OUt2R40wHC/b2xxKOvmNRKt+G5xwxFuqH1VvPIdio2BNffzR5CkS1P+ksBGFRACIB/Ifahg9PlZ2HOvmo1NW+BmPVsz9eZp3a0WHl/HhTZaVTLt0PqNSFYNV3CVwNvfDrdcmiTXvbDJm08JycRU39MMv1Hkn9aLbHCOzGxQmWbO8guzCpz60K9+d/vU62LduSrM/Cz12r5C7KuWMVbt6u/dL1WcdkZ3uhP8NvNiyfY2DORnJcgAUvLP7ZcVesd8a8CQI3IWiDQlnqRgkVt0hehALUEzFb8Mzr7KRPPb2pcjIsSKEAfdSeQ8BlZS4XPDi5CNdvtkDo1j1Frn6jM26nigQ6Y0OqG7tM73RneZ1lw6KSLQZNvGqyTH/7zFxVszY4YB5unwJVGSf8GAfd1DVnZRwXvPiHFyyXhbbNee8lMmZu7hOGbr4vdIWC1PeValullg3fcypCQZDjhY5Q4GbeghO+z/7b8uTpWpX3J+qfzp0cTsZd9uErpCnHDvUgxhkdoQD1cfON6pwbq36j5kMosJ9JVf4oA+prvxtU3nlu+lZqP1HtW7rz3HTjGOZaTvHK7ZiAtHPNY3XGUV5b3gQiNdUSrVNzsadKgkKBKileV/EEcgkFLQdPy5q71iVd6tQ0V1vxCmKN/XfSp4IsJqEAR8TxkrRt6i0XyZTFud0oIZjWU996PPlx4saNgHMHH3aCXPGJhWedQrDLpSsU4Ginrs9bLHo/8sUHku05+z1zLd+v2SwooQD1x6Lrka2JgKvpFn7gE3jTg69av4+eM0Yu/ptLlZ/hVT9dYQW5hOG4+U3ff4vyvbjwvn/4U/IovMokMFficCvyxNcesYJOw1R2+Kc7ijzr/14s4y7LHAMgtRzOXWLY2XjtHddbO40z2cqfLE+6G4Jbqzf/4K25qtbvd0ycH/jMfcn/dtmH5svwC88O0PrSH16QzWc+miH+QATSMWcQ0Zu+95acApBO2tmuxQ5L7IrUsZZDLfL4Vx9OxsdY/NUbcwovqgtBCKr5/K/WJnfy4qTDpR+YpxwUVzUfnfra17phlfpxcuO335xxDHVTJp0PqLW/WG0FH9Z9lzgXJnBvtlND6eoAl3kQnmF4j+DEHU7NpDPnRzPcGWFR0E3sj9TnNtuYlzouQeR17nzM1S74+LQX/HEi55L3Z3aLV4gxMFf5U38H89U/XdnPNQF22yFI9MAJA2XgpMFafHTzT70+9URYtlN0znu9CgVICyzQD3UMJzhxkhOGGCUQnbJZkEKBXY43/cvNaU+NpSsnRAK8d23zY/6Qmo/quA3XbrjWdpuBtrnmjut0msc6KeF0lZPpnW4nmi52k+puYWfBHr3jweR8Kdc4kc6PucompFQQiOmy8t+XJ/9zrrqqgsSJqhU/WuqpTzhjPOR6L+gIBbbAZxfu0r+fp7wZyb5n/W+ft3ZaO02lzYMYL3SEApTfzbwFp/PQvrZrIJV5S6pQgFNXt9x5q2qXssTIfI4zukKBm2/U1LmxygaXfAkFOJ1/wz+/SZl/6txk3scWWK50s5mbvuVmTqwzz01X3tQ5rNcxIdd6iDJ0XljWBAzTlJqBTVldkbsBQKHADTXeU5EEcgkF1iTplQPywv8m3GvAhkwZLLPenX33crEIBc6FepRddRcnrnW6FcFCy4JPLtT+4EU6zqPF2Vwx6AoFbjssAgfbxySxoxVMsllQQgHKAJc1WJi2DcxtFxnHth+1XBnA0B44DaDi0xrXp+6gs4Ifn6ce/BhpOHc6uvm4TmXsFC5UP2BTJ6II4Dz/H67U6gqpHxPZFqkPvnZAln2vLzZHLv/2mQqSugsYk/9Uw+6ahz53f/I/I6ixqksp54khVV/xWtDycLHzObzk/ZfJyJnZ/QyrLAQd2Lhfnv/VuqS4CUEMi9I6fV0lnzzgyJrkQ5/7SzKYHNxS6QqkquNbtgW85T96Rg680hdfQedd4tw1r7rzPbXMzt2niKuDfp7O0i2QweUX3ITomvO5zTbmwYWJvfCY7R2XKf/Olg55/OuPJndgYuEy0+Jy0GOgLjP7evDAKcZ0MTlwDd5rGL8RMBV/eFbzYT2dPfLkPz9quaiAwc0ehAIV80MoUMkn9RosMGGThvWur4laLseyWdBCga44j7I7BXqM9Rjz/TTVcRsnSnGyFAZ/2ws/d42rea2zPjjZk+6dbtcvVSiAOymcztU1BH9/6tuJfgGb//ErZciU9PO41HEQPsMxV0p1j6FSBrhK2r5iq3VprrqqpIdr4HYNri1hOOWFHba6BjH3sa88nIzPku29oCMUOIVbxHnCqR5dw8kqtJUdrwX3qwgFuvnget3xQlcocFOm1GdeZd6SKhS4eW87n0tsIMJY5ZfpCgVu83XOjVU29uVLKFj0+WuVTwmjrngen/jGY8lTBRfdNl0mL9If51S46c6JvQoFzjmsX2OCm7miChteUz4EovW1EqnOvjHZTW0pFLihxnsqkoCKUAAwW57eKq8/nnBZA5swf5xMWZzZbUKhhYLu9i5Z/7sX+gWNVPHvbNcPu0Ce+Bo+rhNxBrzsAHPuvsLix6LbrxUzdPYO7qCEAueEYdDkwbLgEwuz9v0ghQIUxPlR5lwIX3HnUsEEH5bLRU9qhVQWqlUGAOcHlJePHmd5cLQVwkX98IacRUhdJHPzIYFMHvzsfclAzdnqgdgJdpwBVX/E6SoBP+Q4yWIbgpVjcSzVnHzPv2mqnHfDBTmZ4IKHPn9/cnEcrkvqh+VmqZRwHi9ytiXcJMFdUjbLtRCEXUZw/4Jg3DC475r7/ssFMV90LFc+Omn5dS0CyUOog138t5fK6NlqsXJU8s/1AWW5HvveU/0WPHTeJSjDvR+9OxncNNsieLbyOsXObMJi6gKZ25gfKMvpw6fl0S89mPQPnm6scOYH3/PXf0N9B56zvjhNhFNFMJ3TC/keA1X6ULZrsMCIXclYzHb6rXbeA5EAi4XwTQ4f5eliVrgth3PRxRm8WCW9QgkFcKOBMd22XLtxgxQK3IjzqIcz3hHeT3hP+Wmq47bzOh3RKLWsqRsOMr3TcZ8zT5xKvOGbN7k+8bf2rtWyc3XiVBdOw+JUbDpLHQfh+gsxnNwYXB89/Z0nkrdmq6tq+n/+h7uluz0Rq0j3hJkzD6fgkO29oCoUpIoxbsdXlBGuROFS1DYvc+ZsXHXHi6CEAsTEs+P9qMxbnOOtH+OM2zQysQ5KKHDOySZcMVFm/NXsrI9VPoQCt9/8zgDIbhfUVcYQ3Tlxrnlurjydc1gvY4LTlWa29ZBc5eHv5U/AjISlulnvNKoqFQoFqqR4XcUTUBUKAOrFP26Qvev7AiteeMsFMmrWyLQMdYUCKIb3fSLhnkRld3W2GAVtx1otkcAZFG/Oe+bKmBwudpwVcX4EwR/qos9dI/jXrf3lE/ckd/3M+8gCGXrB2ccRgxIKnHVTcSUTtFDQcvCU5YIIrp9gM94xywoUi0VQmIq4kdpOT33zMYFLFhh84sK3ohvb8tRmy98wDH7WsSNC1+D+CKcJbNP5SEwVClSC+qUrn/PDPZNfXLhGQtwA27xMDpEGjmHbgVkzsXN+kKv0TaSL0zFYDIMhoBbc7JSCOZ9DuGKCS4Nslm0haNvyrZa7IdsQEBY7PJvHqsVMcOaruuAUJGNnXACVHWY6Zcv2AYXFlaXffzq50x3p6r5LnIsSXk8iOXfu3/zDW/sFT7XrnLpApiuqprJzfvime26dsUEQ3BxxENyYc1fogHED5KrPXpM2mSDHQDf1yHQPYr0c2HhADry8zxoHseiSyVSEQ5WyOYNuQ3xATCK4U1C1QgkF2I0MV3K25dqNG6RQ4HbxB6e9lv/gmWSdbv7hWyUUzR4fSrWdcJ3KuI0NMPd8SJ1rrvydu5ezLcT3j1Hg7R19Fscf3WqdjEi11HFw0e2Lc/p5z1bflT9Zkfym8CI6IA/nOwEu5JZ85+ZcqDP+7hw3cVGm94KqUOBc3K+qj8mS77zZddmO7z5uude0LV9Cge54EZRQ4HShpjJvcY63fowzdUPqZfFXbnDdfqk3BiUUOOfG+FbGN3M2y4dQoBJ/Jl2ZnM+Pl00auRpNd07sRSjoP155GxM6WzutOINYp4FlWg/JVX/+Xv4EYo31EqqK5qWiFArygpWJliMBHaEAC4erf7ZWTuxJHGHH4i3iFTSPaToLjY5QYBimxAY0yJ/+/vdWOl6EghN7TsiLv3/e2r1nm4qPw9QKOFVvPxYfnR9Uc953iSDeQaoFJRSkfkC99Sdvz9q1gxYKUBinKxl8rBgmjnUmhIN5H10gQ8/P7vcxtUL3ffxPgp3BMKc7I91nGgEqIWLAEEAafhp17MSe4/LkNx5L+i3VXcRztoXqQnq68iHAMAKWwqbefJFMue7smB1tx9uskwcwFfcPuThsfvw1weQ2F7unv/1EMk6FSrBq5/VYCBs8ZUiuohTF77ofN5kWgl5/bJNsuLvPNRwWo+e+/1JX7iQARmXBKWiAXj5ycpU1U9p41pf94Bnp7erx9C5x7pT36grAuUMx07H41PFdNahwJk5OVyXpxjz478aOeZiOO6bU/LDbHoEMIRQjwDzijKSzIMfAXH3H7e9YcDm8+aCc2H1CsJgGf9Y4Bek0LDJgPAtFz14EVckXvo9X/LjPL74bd3uFEgpQP2feuRYYgxQKsCsdC8W6ho0PD3z6z8nbFn72GmkeN0A3mYzXq4zbmEM98JlEGcKxsLz5+3rxhlIzd757sgXVdJbNrdshZ973/eM9yZNzOJ2AU5mp5hwHg6yrSoM63wleTmraeTlPJ2R6L6gKBc6g9H6XLddzrMIu0zU640VQQoHuvMVZBz/GGd0YB7n4ByUU6M6Nda9X6UNug+3uXrdTsLnCGmNdxHTL1Qb277p9S/d6Zzn8Hq9U1kNUOfC68iQQropKVWN93ipHoSBvaJlwuRHQEQpQd4gEEAHg9xZWP6xeLn7fbInW9PevqyMURGtrJFxdlfwwdCsUYGEHMQmcPjFRRrhDgFig49caPlyxQAKbcMUkgW92L+acfGcKJOhWKIBfxG3LtkrrsVaBn/fTh07L6cMtysUtRqEAhYe7D6fgg/+mElMhteLOj2MEUPJyMgRpgzcCECMtBO1UNQhtOL5u90+V4MWpaffzGT6iUa75ol4QQp1J5sm9Jyz/t4nn3LurBOfO/2zsnBPtptHNgg/fTOb8QMh1rWo7ub0ObloQ6NbNc6gy5qVbCEo92m+XHScUcFIlW5DqTPVUWXByy8i+D+4N9r60x9pVBG74w3OlYm6PhGdKO90HlDN4sPO+2kG1Z05qqC/wvfDrdbJ12RYrGbSzV0OfhyGQOwK6p1qqUHDjt27yNOY5XVGke26dAUb9rN+N33qzxBrP9k0a5Bjota1U74coixOQmHOcOhNLwL736tsXC/yr6xgCQsLHP2I/wNyeovNTKED8IczRrGf+UIv1zGN3oYrlWmAMUihAoG0E0nVjOouZuumrjNvOd3rd0HpZrDF/SVeenat3yNq7Vlk/jZwxynrnpDNn2TKNWzr1dY45V39hsTSOPPv5cI6DQdZVpR7Od0I2gUUlLVzzyB0PCoSAbO8FVaFg1X+sELz/YH6XLddz7KxvPscLt0JBvuctzvHBr3Em1/edah/DdW6FgnzPjfMhFOgEq3cy1N2IZ9+b777lRSjwe7xyuhfOtB6i0y95bfkRqB7QJBA682UUCvJFlumWHQFdoQAA9qzfKy/98eUki+EXDZPpb7uoHxtVocAMhyXWlFAN7UmSyqJZquuhyddMsUQCfIDCmsY0WwtP9i50+Om+5O/mCY75qpjzw8aPhSmVl7QboQDpYhFKdZEtXd1zTSQLcaIA5UQQyOU/7Duqj2O0OA0A3+s6li64p8792a7Nxc55r9Pfv0ofT5dvNpdbOnVS6Y9+Tb7tculMoJ2BurKdEnB+1GY6qaPDxc21p/aftBb4dq7cLl0pu4JV01PpD6kLQXBhteXpRDBEGMapV+/vG5fd+p9WWXBSrVfqdfs27LXEFMRTcGt+jMfOvFOfBbwjXjgT7BPXYdcvfCB3nEosusLv76UfuFzCisFnUwN5uq136n2ZOOg8Z6plybZgnBqAUTXNXNdlWlQKcgzMVcZ8/I76wWUQhGUY3neLv3KjtQNc1ZZ9/2nrlALM7TiAe/0QChCjAXFuDm8+pFr8s67LtcAYpFCQqyzZKllooSCf7/Rs7zC/3ykq6RWqriqd3O/vC5X0VIUClbRU6mhfo9JWzvSCGC90hYKg5i1+jQ9+jNvp2lhXKMDpQMRmyffc2K9n3Q9uuvOvoPqWyjdfpufa7zHBS1l0xh5eW5oEIjUxidbV5rXwFAryipeJlxMBN0IB6v/ao5tl69JtSRSTFk6UyQsnJv+/qlAQbaiTcDRxGsGLUACXQ52nEws5cD0y611zpO1EW9JNDP67jv/kUjhRAJ/k8E1u25Dzhkr90AbB7in4I07nt9U5ebf/d67F7kIJBSifHxMU54kCnCaYML+vn3p9ls9bohZs97VHNsnL9yTcw+CYPHwu6/iKtssZ5CJZoU4UoK5ON0WjZo22dnGnmvPDN1oblTd99xavzal9P3bsLr9zqRw7E/8CCcA9S+IZTDyH2Qz92xqzzhkiWIDKda29m3zM3LGC3Zy2XXTbDJm86Bxrd2e6/65TMd0Pe9W0Iahgl7PtAsxiNX2k5SIJO9WrB2T2nX749UNJESTfQoFTbBk2dbgVI+X0kdPWWGSbzmkg524slN1PSzf++H2i4NjOY/LkNx61ip3rRIGf9Rt0zuC0JzCCHAP9bCudtFIDxcI1HFzEqdhLf1hvue6D6QYvTk3f68KJ83QY0m4a3SQ4+VWHecqQOsG4ncmcz1uuxXkKBWou4/w+UeBs30zvabSv7ycKvvSQ4H0Cw6nKhhFnBzz0+0SBal1VnlG/d+j6eaJg9X8+mxTygz5RENR4oSMUpJ23KM7xdOct5SYUOAVrPBduvlFV5salKhSk9i24KoK7L3zH1w6pS+tSzR5fdPuWl8V5v8crp+vb6e+YJRMXTFIZNnlNBRAwDEOqBzZbrs3zaRQK8kmXaZcVAbdCASA8/+v1cmBjXywAnCrA6QKYilCAICVV9X2qoVuhAAMKduPDsEiHIESRmsQH6I6V22TdL9ck20z1g7vYYxQ4XY5EaiLWbmK45VEx3R0PpS4UgIkzRoHXoLwqjJ3XpLoxmfexBTL0PL0YC3Z6QS6SFSpGgV3XP33w98nnGgHZsPDuNASVRnBpGIJKI9Bq0Ob0z45FsPPfdKE10Vcx3Y+bdDvTMama+e45At/3tmExHgEOYWbIlLnvv8waF1UtX0LB8h89Iwde2W8VQ5eVl4+cXPVODY5rXz/20vEy812zLYYwxPTAB45tqj6E/fbvmqs+fsco2LZsSzKQfK4YBX6LOOnqGuQYmIt1Pn9f9oOn5eDGxKmAsZeMk9nvmZszu23Lt8jzv1pnXYeF+IX/dK0V78GteREKEI9n2fefEQRxhk1adI4ldmTbwOAsp86iGYUCNaHA7xgFTkF/woJJlqiazvyOUfCXf7wn6bYqqBgFqnVVedb8fif4GaMAp+m2nnG7GmSMgiDHCx2hIMh5i86Yl62feRm3s6Wrc6Jgw59elNcf3WQl5+UbtZyFAmffGjhxkCB+i6qLZN05se71zn7g93i18ifLBa7FYBf/7aUyevbZLjRVxlFeU34EcJIAJwrybRQK8k2Y6ZcNAS9CASYNq/5zreVr1poMVEeseAUNw+uVhIJYU0M/H2RuhQK7MTJ9TKf68cbHDD5qsplzRx92fsMPKgK6urX7P/Xn5AfzvI8skKEXnL1QrON66OEvPJB0szTr/17cb6EwVxkrUSh46puPydEzu76DWMyy2wAfP89896lk4D2v/hiDXCSD64t7P/LHZHfyInAgEefkEIv6WNzPZi/+4QV544nXrUvOueZcufCtfdcj8OdfPnmv9Hb3Wr/f8qNbxYzkz59hunKe3HdCHvtyIoYDbNHti6VJw5e4V6EAYihE0VQRAHFKEDC744x/cuwCv/wjCwT+9VUsH0JBKqtrv3S9FfdC1bx85OTKI51QkKl/vvi7562j9LbhpAt20mYz56IETjRB9MLOsXxZ6vg+852zLV/Tbm3tf62SnWsSp1fScXEuCPixsJSrnEGOgbnKks/fnXGNICxj/M1mcO3zzHefTF6CU2uqiw6Z0vWy4OQU1sbMHScITK9jOotmFArUhILenl6550N/SDaD7jic2n4rf7LCiq0BQ4BniKfpzPlOyXbyQKV/pJ62uflHt6YVn1LHwau/cJ00jjz75IFKnrjGGYAzW11V0kt9JyCOjFtDMPQnvvZI8vabf3hr2gDoqq6HnN9LcMO35Ds3uy2a4KT341/tmyNlOxnkHC/cnGTQGS9UhYKz5i1fvsE6VadquvMWnTpkK4OXcTtbujpCgfMbFSI3vs9VTXdurHt9Pt53dpqq39dBz4l1+6KTkfN58TomwE3yE994LOkued5HF8jQ891tnFPtT7yuNAjAFXn1APfvaJ1aUijQocVrK5qAF6EA4I5uPyarf7Y2ybB5TJPMee8sWfffz8vRbces/57qlgj/LRKrkkhdf1cTXoSCyYumyEW3Tc/Ylqt/tlJwrBUWiobk8g9fkTWwJD6onvjao4KXOWza22Yo79hPLYTzwwZuNhbdfm1yl6rzWlWhAL6y7//UvclbMZFXjb2Am1QnMnYG5XCiwLkbbMT0UZaP8XwbFtqX/+AZK4AjLNuOO9WyBL1I5oyr4Gaxx64X3M08+Nn7pLuj2/pPV336ahkwYWDWamMnWvZHigAAIABJREFUKgQ2GHZ13/S9tyQ/gF97eKO8fO9L1m8Tr5ws0//PTFWEvl0HP/s4pm+NZzURuelf36KVtu7HjXOxpWZgrbXwNmjS4LR5OhfOcIGOC5J8CAVOVs1jmmXh5zIHqE5XIS8fObkaJVUoyBX41XmcvmZAjeBDJ5fo4dzxeeWnFgl2j+XLUsd3L4v3WBh45IsPWEEMrec2zeIzTq/gFAsMQoiXRS8VJkGPgSplysc1TqEAO+6w8y6TdZxsF5xAwMIcDAIiTsR4NS8LTk73jW7mTzqLZhQK1IQC9AfngjdOeOCUrRs7suWwPP2dJ5K3Znunp56Gu/4bbxKMnW7MWf5sJ21Sx0HV08TpypQqTqjMX3LVzflOmP8PV1qxb9yYc2E/2+5rVaHAGbwe5UGAagSqdmOYo2GuZls2ocA5XqgI8Knl0RkvVIUC57wFcy3ESNMx3XmLTh2ylcPLuJ0tXVWhwPmNas3dv/8W5ZNkyF93bqx7faY6+sFN9fs66Dmxbl9MZeQcr7yMCc5yZFsP0XnOeG15EKhqrJdwlfsNuToUKBTo0OK1FU3Aq1AAeDvX7JJX7uubDI6aNVJaj7ZmFgrgg6y58SwfZG6FApWjifGeuDz17cfl2I6jVntjYWfBJxZmXWDHsUnsloRhJ9KVn77a1U5Q52JrNhcpqkKB10nRhrvXy+uPJXwYw8o9RgHq2HKwxVrwsu3iv7lURs/J73FHZwwJlT6qMhAFvUh28LUDsux7TyeL5tZtE4L94kMQprOjcNVPn5U9zycC3zoXmx76/P1WgFnYdV9borxbXoWx6jVe28L5HKr0D90FfKcbEtRJVajSzUeFl9ePFOfivN8ngnTL1n6y3fLZD9dcMJW2c55E0BFtVNimXpMueLvb59YpyGUTeMADsQxgUxafJ1NvUfOn76Z+Xp87O0/ddlctK/ijT3g1J9NzrpkiF74180aINT9fKbvWJjZCqJzWUi2bc+Ek007lTGk5xxHdXYOpi5WMUZC7xVTHbZwOwikhGBZqLv/wfIHwrGvOPpfrnZ4qFKi60kotU6r7t/kfv1KGTEm/wJ46DmLBEhuE4Cdd1yCIQBiB5aqratrOdwLmopiT6hpOVOK75viZsTebv29VoQBlcMYpgKgNcVvXsMnqqW8+ntwcgvuzPcfOPpLrmyS1LLrjhapQ4HxHTL56iuUaRsd05y3lIhQ4n72mMc2ySHNjiO7c2JkfTtFhQ4MbC1Io8Dr/0O1bzvzczNGc45VfY0KhXMa66Ru8J78EQtGoxJrUT2t5LQ2FAq8EeX/FEPBDKACsVx/YJDtWJj5UYQPGN2cUCqK11RKuPtsHWT6FApTp1P5T8tS3HksG08RxN3zAZjIsCGGnpL0gmev6dOk4X844snrFJxZKrCG9/zVVoQABVOF2xTYEcc0WFNBZroObDggmGE7LNSkvhxMFqO+q/1ghiBcAw262RZ9frMzN5vXyPS/JlOvPk0gsu9/n1ODFCLhnx83wMrgUYpHM6TLIzY7h1BMwl31ovgy/UM2PPz6AnzgTSLVheINcc8f1/eKOeNkt7aUdcK/z4xQLLdd/fYlykqnPocpis+pCkLMQCKCNvmibits1N/nkqvjeF/cI4jnAVOrqTA+iJj4cbSu0UIBypC5CIUYEXMBlsv2v7JMVP1rqqQ4IRHpy38mcro7SCQVuntvTh1oE7gNUuKeeyrj8I1dYp1h0bNvyrdI4ojHnSaNCjIE69cAC/4QrJ2u5A0xNP3UHczahx8lj+EUj5bIPztMpbtZrH/jMfUkXAYs+f60ViFjVXvrjeisoPUzX/ZVzoRL3UyjITV113MauYLhibDnUYiUKseCaO67LnYHjitcf2yQb7k5sooHleqeni6+DU4A4Dahjf/7Y3cmF5xHTR8qlH8jc153jYFVDTHDqprq5Wm74Zz03P6ljW666qtYn9Z0A14pwsahj63/7vGx5OuEKD98XCz65KOPmJx2hYN+GvfLsj5cpjf2ZymuLKzb7XM+xc7zQfX/ojheqQoFz3oITsDhJompu5i3lIhSkfqPe+O03Z/zuTeXpZm7szA/f18jPjQUpFAQ9J3bml+uEYjp2fsxhnYIrvpkg6GRaD3HTfryndAlg87AZyZ9L1lQyFApKt6+w5IoEsEP62I7jMnrO2UdC4d5j24odMv6ysRKOZX/w/BIKUOw1dz0nR7Ykgmg6zel6yAyFJNac3jd1voUClGn/hn2y4sd9CzYTF0wS7MLJZLvW7JA1Z3Zf4RrVRSq0ARamD7yaCN4Jy+VyQlUoQFqP3PGgYOIPUz0+jh0+q3+6MulOyS5XpQgFqO+jX3pITu0/aVUdi8zj501UCj7b2dpp7YjHrs1xl0+QWe+ek7HPpAYv9uOYup1ZIRbJ4AII/a2rtcsqBhaLECC3bnBdztEqdQfgjHfOlgma/tKdwXkvef/l1uLTka2J3X25nqnUAsI1x9Gthz35bHem6VxIUz0uf/iNw7Lul6uTMUaQnsriuepCUGqdnQIZgh9DrBw0KbPrG7f5ZOsMpw6ckkfveDB5yeUfmi/DFMQi5/Fs+2bVMThn5zxzgdudXVuXbpEXfpMIHAu76LYZMnlR5oDymx56VeAmwlmP8fMnWO56chkCCqPfg2OufpYqFCB4LNyg6Ty3qWngXiwUZzOnez8E0sWil2pshFfu2yCbHnzVWrSc99ErBHGBMlkhxsBc7WP/7gz8jLrjDycxdAw+x+Gyzg4CnE0MxfsIO7thCPYOn/OGaehkl/Va56kG3edu+7Pb5Ln/XmOlr7ML225fjInohzAKBbmbVGfcTvd8q77Td67eIWvvSpxIgCFI9bTbZmQtoLNs2NFvB+me895LZMzcsTkrB1Fj9U+fleO7EqeW4Opv8ZdvkKr6zEEPU0/e2n1JZxx0U9eclXFc4IzDhP+sysPN94WOUICyuC0bTjlg0d8WMFSfY7fjBQQrCFeq+aBuqkJB0POWchEKwNivb1SVuXFqfm5PUAYpFATdt5z5Yc656HPXKM09neNZ6hxWdbxKHROQ5sXvu0RGX5x77NcZT3ltaRLAxuGqev1TjV5qS6HACz3eW/QENj74mmx/NhFcELbg4/OkZmDiw3rfhv3/n73rAK/rqNJHvXfbsmW59957b3GK0wmwLCwsbekJbAgEQllICJAAIdRld2EhSye9OLbj3nvvvcmWi9xkWXJc9vvneZ5GV7fM3HdfkXTO9/lL7Dd3yj/tzKm06a+h2N2ggQ/2p/ZDnK13g1QUIBTDqt+sodqLdQ0wVBUF6Xk5jjHIYqEoQMf2LdhLm/+2IdxHN3ddFFLDL+Dvpf3aUZvebQgx263acDzuj6w5QodXHAjHC8Y3OhZ1JooCa+xPt/pxSSPh3M43dwglAVwzEVdaUktSFGDMKjOIv0uFAcJLWV3wEUILyWHhSSBdz/GNk9AEyYthOSzDkpgmmvY6fOIlJEPIrgVPzwt3D3k+uozrKhg9u4SZFZuOizV3eNWh8Dd+rf9VSxgk9azcGVK+FbQvFEnGdUmNgYtvvNa9Tr2qFRzKQ4EERZIdYU0AE6wlPPShpERIJpDOY8hEEKS2f632Gi16dj5dOHZe/DMUPFO/fpujV4zfdrzwUmNLw6Nn6AdHOCYxk1jBYlLutx1vbAv/f59Z/bya0/7dr6IADWz+20batyCUcBvkFWvaap2KBxsUZ2VDyhsl2kTSNySohVBD3UdeQlerEBDxZKEsAmHfInZ92cD2VNqvcQI5KDkrNh4LJy+W47rz6btdhfeynNVyGEJyCMtLurcSSgCV4GkEb739S/bR4RUHwz95jS9eZ6DOgtr19k7aPXtHg3AbGD/OSFj8FpQXOoYvxLwdX3+Ujm04SsAGBEEoQsMUdSpu1DyEpsueXxJWKMBrLb8s2ERwG/+8ng7cOqOwVpHbx3rew9IQhivdpzS0DodSFnteemRiXrFvretADgweLBDMYp8jTAzCG7CiQGfVhcqYntuNFIoedzqSuFduO0GYb0mIq48zz4usfcPfJbXt346QNwoeAhm5GQ2qQn4n8BIwOLh+9Xr4t6mPz7DdE+rHVkUBQqBIDxecg10ndhdtWvP81FXXiTZxV+PsNR2rFxbW39UQIvgNnlil/ds12k/4LZL3hamiAO016pvLXMEAB7jh/JKhkBCuB/+vs4/Bn6A94A/yOi9geQ7lAoy5QNFQFKBeK98y+P3DXI2LVGUxkl5DuArSUbQ2J0WB9Y3qxhsDH3jRgTfGGxUGF3vnh/gqHd4Y5da/sJYOLT8gvsFbA29iqxEG8hRmFWYLfsSOYqkosFtb0eaJ33lyTvgdYLce8S7Z8fo2kZQeBiZ2ZOVh5XmF/8JARCW7MwG/6xo3mp6lXL4JIpCURNklhZSUnBzTzrOiIKZwc2OxRmDBD2BtVi+M73tXb+o0JhRvffPftlLFlnrmtrRvGxr6Aee4ikEqCtD+6T1nRCJjlaSiICU9jTLyna2QY6UoCOHUUMDjZbFmZ9mKepBEWFo/XjlX02BeJAY6DCLKmigKBGP0hzWCUZYEoUzZ0A6UVZApBN4IjXKhImRBfflMKJ57akYq3fvTBxsIy70Eps0l9JC6Ju1c4fF7enY65bTJpWtX3qWac1fo+tVQ8l2VnIT/sNqFkkA+iiKJU41v7YSh8RSSQWGy9LnFVH0q5MkiCWGYsAdSs1LpyrkrhH1gJb9KAlnPW4+/3qhe0zwTSACunpsjPjqaOgZg0bL42QXhhNXoL0KUwWoyMz9LhDo4s+c0wUoYD9trtSGvDJwbsAyXAhOdx5CpIEidAwgV0U+ZTNptPiJpp9HEK/8AAcDy5xeHY9njJyhVoKDDgy4lLZmqDlaJh+KpXafCWEFgAOFiIioKMIZlzy8Oe45lFWbRtCdmNhJ4qbjAmhaJZ62EPVTUqYiyi3PEGSIVO2o5LyE6ytol07M+7lAOD0HcEzjzrly4IkLMQKmsEuZl8penUk4rb+8h+R0e+7vn1Ocskv+O9lBPUkqS2MsyQbLank58/XiegW7rW/6GsB3oo8yHZP0GCoO8dgVUWF5IlyovirsZwnSEOlQJSoJh/zLCNkwbhKbLfrZYKJJAkdw1uGfcvn/tSy/TuzWhZNYgeALl3EpEe7mqhk5urRACgqmP30ZpWQ1D8uHMW/7zJeF1hbsCwsMQ35RFN2+SyGd16cRFOrL6UPh8GvGRUYK30REwijW/+xQt+UlI+KwTItJUORjUmRiUINBuHfrpI87aBd+bJzyOVNK5003iXFv7hrZUZQH+Dt4UirSizsVUc7aGYHQB5ZFKOEOmfm2Go7JJLWuXywvh72B4oFJO61xhdABjq3OHqsS5K+9JWc5krDpnhLUMhKJb/r6x0ae4E7BPrtddoyvna+nq5YZGWPhAN4STH0UB6rc7z9W5qj1/hS5WXGzkqVw2qD2N+fR4IwUWFOLI6SbJel7gzgCPcO5IlZgrSTD2gpJV97zQ9ShA/XZ8C/inVj3aiLkR9+e5GnF+Q8kuc/VAQYzcE3Kd67wDgzofghB4261j3WTG8lvrG9XKG+O9UHsxZBABRQGouHMx9X9gkBFvjO/Av8DDVxLC8eJew/7G/QXjE8x7+6EdaPQnx9pu0yBw001m7LS2oskTq0ostA+ZQW7bfMprk0eXTl0S9zDeCsgxhTPPiZx4WJzfMjwh6rHjYSc8PNlXnhg/5yp/k/gIpOdkU1qOt1d10CNhRUHQiHJ9CYXAkueWhwW/6NjA9wyg9oND8YAPLDlIu+eGYlaKS7dLEY36mHOYlKAVBWgTYY92za5PlisVBRmFeZSS6hwKKZaKAvRz+S+WikcuCA/XGd+8wzW5MZQFYJovn2n4eHFaHLmledRzei/t8AumigK0i1AWsPSSAki3hQoLqiEfCIVZMmGImqOiABhY45p6bXJYTCA/gdUCTX5nFxvcq06n350eFfEWksE6fd0f1oQTDHuND6HPsO6QtCoSUpMhox4IpO75yQNGVaqWYfjQVNHg1BhceuF1dHhlvdJOZx+aJiX3IwhS+3F8wzFa9ZuQZTkI1m6wHLJSpO24jR0WRsiZoIvV4PcNpW5TegjBa6IqCiAkQOxVCDxBOoJKPKJ2zd6pv48yUqnXHX2p9+3Ojzenc0gqgmGdu+GFtSJ8kQ61H1pOwz40spHwV+dbzNfe+bvD+YC8voEiCGerjuIu3meg11jk70fXHqbDKw81CD+o+233qT0Jf3Ja2btjB3nXeBlJwPsQ4d/cCJbgiDdvp9yGYHbP3F0NPPKc6kIc8B7TeglrYpNziBUF5h4Fcg6gLFj3+zUNBK9uc427F3Nk4tVlN5ewjocVsBQQeu0NCBCHfXiklpIAdTndr7A6Rrs65GesOvXalYE3DUKwSQ8cr3rg2dP7zr7a+Z78KgrQD5y5u+fusjWcseunaj1uso9RF7xH4PUtQ4S64QCFBTzmcOeatGOiKED7JnwLlDuwiIdCVF2DLVFRAOxM3qjADNgh1JiJEY1cI3YGEdb1A16j/wMDbfeNybvYaV2aKArk2tr55nYR1laHIuWJdd698PKCQZxb/gDwsOg3vIh0CAqa3nf0McpzpFMvl2m6CCAUeVZJYVwGwIqCuMDOjcYKgSNrjtKut/eEXXHHf24M5bUNZQuHddq2V3eEEwl3HNWB+t3tLFyIhqIA/dj68nY6tj50gUBR0OfOvpSe6xx3GOVUCyM8Xt0IDIG0HkE5r/J2dcG6GJemSjr1gMk8sfk4nTt6Tlgo14cJyBCKhpKurYRLs6mVHxQFc75Znzzy9if1kqOCiQVjDQtGWBxdrb5K169dF1a6WQVZVNihkEp6tCYkMJJkwhCpWHtZHwa9B1TmX4fRNm0fSp+KzRViPmE5JPFLhZV8Yaaw7hVWEh2LqP2QxvlA1PaCFN64KQoiXffoszqnTt4LblhCuHB8/TERBkjsgepaul53ndJz0yk9J0NYVHce31W40esm2vaaO3XNelm82NUFgcSGP64Tlkcp6al027dubxRqyqsPbr/Dymbfwj1CYAzLK6wlxAsP78OORSJsB4RgID+KAtm+330IIX2lEjqi68RuVK6cC9Zz2G87XjiGsTpbE9p31XUU3nMlOVTUsVgktYUAQK7XaCoKVC8gEwGYHCfGI0MM4N8QKgbJKb0Ij61j644KYTKsy9XwGvgW6wV7qN2gMu0HlttDFblWTu04SZU7K+nC0XN05UKt2A/puRmUkZMu/ovwXu2HlWsL5JzG+O6Vd8W5WrHlOF0+fVnsB8y1uidCFmiFhCS8uudEU1EUSFxwP0PYDkvY80eqhKIG2EiCMBJeBkWdS0S4HfxBaC43CvKu8VIUyH4gFjg8BLBeYD0LIQLONqzR7lN7UF5b+9xT8nsoC46uOyLCFKmGDfAowh2EcCtqAmwTwR8UBetfCOVDQK6G8V+Y5Iqf6f1n0he3hoOyGLZrI9I+ytBX4CPrqkP3F84j8LT4A8tchCxrN6i9sfLQrW/gIU7tqAx7Ud24HvJqQvip/LJ8sTbQpik/7Xa/wlMB7VbuqBR8s+oFCa8wnEtoE+PNLHDOg+B1vvv5HQZJxzccFZ6b8n2BUEkhviqdSrq3FjyEXchHt/agKIAXEgj8D0KVmRD6grBCsNzHXVV7od4DSp4DpX1Lxf2BtSLJz7rE+QADKHhnCV5K8OZXb/FSmQQjLNyxbfq0DYfsM2kHb7hNf1kvughvEng+6JDkW2ApLQ0D8B0881p1axU+w+Rd1hwVBQuenhuGyvSNenp3ZQNDBaxpKADl2S9D15jyxurcYW9veXGzsn/q7yrcrfBadLpfTWQQTusFfcf9IklHpoCyUBRASYb3u3iHXr4aNZ4YZ9+uN3eIUGa1l3DOXyOcewjL1HlcFxGeUpfgDQJPoLP7TjeYW3l+l/ZtR+XDO2jzr7rtcrmmjwAijKRmNgw3GKtRsaIgVkhzO3FDAHkIkI8AFmcTHxnXoB/HN1XQln+E4jmP/dQoKigPNm6tn0FnFRWKkANMjAAjwAjECwHpCq0TwiVefeR2Wy4CEKJC6QYFL4QvyanmcTtNLdpaLtrxGzmEbBC25ZXmx1wQGb9R17cMIRuU9BDIInQHU+QImAhKI28tejVAsQajGQiDIWyKBUGBCuFvS92PfjCGshNKz+yi0F3V0giCXChzhIC1yF2x29KwcRsvwpwBN+xtL+Uy49a0EJBzm5SUFNPzu2mhxL0FAghFnlnoblwSTaRYURBNdLnuhEBg4Q8Xi6TBXcZ3pt6392zQp41/3kwnt1dSceciGvVx57BDsRpIWnYmpWW3PEYyVvhyO4wAI6CHwNxvvSUet4PeO0SE9mBiBJobAqwoaG4zyuNhBLwRaC6KAu+RcglGgBFgBBgBRoARaKoIQEkAZUG8iBUF8UKe240JAkjKs+jZpaKt0Z8YIRIgqrT4x8uEW2TvO3pRl3GdYtInp0aSUpIpqyj+Hg1xBYEbZwQYgbgjANd5JDQGTX9iprBmZWIEmhsCrChobjPK42EEvBGY8403RWxv0Kwf3ksZ+bENmePdQy7BCDACjAAjwAgwAi0ZAYQbQtiheBIrCuKJPrcddQQOrTxCO9/cJWL6Tnt8coP2Lp+toSU/WSb+beIXx1NOSXxdItNzcyg1k13Lo74ouAFGgBFwReDEluO04pfLRAzrmd+5k9FiBJolAqwoaJbTyoNiBBwRQMiyed+ZTTeu3RBhUO58+m5GixFgBBgBRoARYAQYgYRCAAmMkcg4nsSKgniiz21HHYFtr+ygo+uOUdcJnanXzIbhM5DoePtrOymnVTZNfEQvQVO0OpySlkYZBfHVGkZrbFwvI8AINC0Etr+yhXa9vZM6j+tKwz4U/5BsTQs97m1TQYAVBU1lprifjIA+Aojbj+STdvHgl/9sCZ28laS+3YAyGvvZCfoVc0lGgBFgBBgBRoARYASijEBaThal58TXgBlDZEVBlCeaq48vAqv+aw2dO3yeJnxhLOW2aSiI3/HGLjq86gj1vK0HdZuon7k+GiPKKMijlLTUaFTNdTICjAAjYITAkp8spNO7T9Goj4+h8uEdjb7lwoxAU0GAFQVNZaa4n4yAPgJ75u2mve/spq4TulFmYZbg/ZGA9+z+M3Rs/dFwRWM/M4HaDSzTr5hLMgKMACPACDACjAAjEEUEkpKTKbukiCgpio1oVs2KAk2guFjTQ+DymcuEWNug4i7FjQZQdbBK/FtO6xzKyM2I2wARgyw9N/5aw7gBwA0zAoxAwiBQXXmJrly4IvqD3ATp2RwOLWEmhzsSKAKsKAgUTq6MEYg7Aler6+idp+bSlXM1rn2BggCKAiZGgBFgBBgBRoARYAQSBYGMvFxKzYqfXFLFgRUFibIquB8tFoHMwgJKTk1usePngTMCjAAjwAgwArFGgBUFsUac22MEoovAzes3aN/CvbR/0V6CsZCVclrn0sAHB1HZ4PLodoRrZwQYAUaAEWAEGAFGwACB5LRUyioqMPgiukVZURBdfLl2RsAVgbSsTEIcMiZGgBFgBBgBRoARiB0CUBSo1Lpnm9g1zi0xAoxA1BCou1hLZw+cpdqLV6juYh3lluZRXts8yivNp5T0+CYHjNqguWJGgBFgBBgBRoARaLIIZBaCR0lLmP6zoiBhpoI70tIQQAyyzKJ8SkpKgCBkLQ18Hi8jwAgwAowAI8AIMAKMACPACDACjAAjwAgwAowAIxAnBFIzMiijoGE+1Th1JdwsKwriPQPcfotFAHkJkJ+AiRFgBBgBRoARYAQYAUaAEWAEGAFGgBFgBBgBRoARYARaDgJZxYWUnJpYHo+sKGg5649HmkAIJKemUmZhXgL1iLvCCDACjAAjwAgwAowAI8AIMAKMACPACDACjAAjwAgwAtFGIC07i2BAnGjEioJEmxHuT4tAICM/N6FikLUI0HmQjAAjwAgwAowAI8AIMAKMACPACDACjAAjwAgwAoxAHBFAKPKsksKEDEXOioI4LgxuumUikJKRThl5OS1z8DxqRoARYAQYAUaAEWAEGAFGgBFgBBgBRoARYAQYAUaghSKQnptDadmZCTl6VhQk5LRwp5ozAshonmgxyJoz3jw2RoARYAQYAUaAEWAEGAFGgBFgBBgBRoARYAQYAUYg3gggFHlWcUG8u+HYPisKEnZquGPNEYG0zAxKS8AYZM0Rax4TI8AIMAKMACPACDACjAAjwAgwAowAI8AIMAKMACOQKAhkFuQRIo0kKrGiIFFnhvvV7BBISkqizKICSkpOanZj4wExAowAI8AIMAKMACPACDACjAAjwAgwAowAI8AIMAKMgD0CUBBAUZDIxIqCRJ4d7luzQiA9J4tSsxIzBlmzApoHwwgwAowAI8AIMAKMACPACDACjAAjwAgwAowAI8AIJBACCDmE0EOJTKwoSOTZ4b41GwSQkwC5CYKk03tONaiudc82QVbPdTECjAAj0GwRuHTyYnhsuaV5BI8vpsRFgO+7xJ2bROkZr5FEmYn6fqhzEiselddBPf7qPYd/zWsb7Dsk8VZc0+wRz1PTnLcge83nlj6ajJU+Vs2p5PV3r1PN2cvhITXl+ywtK5PS83ISfnpYUZDwU8QdbA4IpOflUmpGWqBDefFTfw3XN/FLUyhWj7BAB8GVMQKMQNQQuH71Gq393zV0tbou3Eb3qT2pbHD7qLUZq4pvXL9Ba/5nle+xvfy5v9ONazdEdx/41XtZURCrifPZzs43ttOON7aJr/vO6k99ZvXzWRN/1lwRSESe6OjaI3Rw6f4GkA9+/1DKL0vM5HXXr16n5T9fEu5vcdcS6n/fQPF3t9+c1pQ6Jw/++n0xWXp8VtTDfGT1IVr7u9XiHzqP7ULD/mVkTOZAt5Fzh6to64ubm8z+0B2Xabkdr22lnW/tEJ/1v38g9ZrZx6iKHa9vozN7T4e/yW2TS4PSlqGQAAAgAElEQVTfP4ySU5ON6uHCkSFw/th52vK3jb7WM4TfS368UHyL9zze9Uz2CAAnqSxIFH6wOb+3IlmH7155l1b+alm4ipJurajfvQPE391+s2sTioJXPv8P8VNqZird+9yDkXQtbt/CMC2rpJCSkhP/fGZFQdyWSfwbrjpYFe5EcZfimHQoHm3GZGAujaSkp1FGfm7g3UjER3Hgg+QKGQFGwBcCtRdrhSD99O5K8X2b3qUEAVVTtsCQQFyru0ar/3slndxa4XtssVQUWK2f5EPQ18Q6fNTcLaxY+BfkammedSUaT3RoxUFa/4c1YbC7TupOg983NKHzVK37/Ro6vPKg6HOnMV1o+IfrBctuvzmtKFYUxHevJbKi4NTOk4Q1deX8FQFSU9gf0ZrNSBQFULTsmbcr3LWBDw2mHtN6RaurXK8DAlUHzwqe+/KZal/rmRUF+ksr0RQFzfm9pT8r9iVX/WY5Hd9wLLwnhvzTsHBBt9/sagtaUeD1boqWR2R6bjalZWdFCm1MvmdFQUxgTsxG9i7YT/sWhCyd+tzRizqP6xTVjl44foFW/Cpk2QK648nbotpeolSeUZhPKakpgXcn0R7FgQ+QK2QEGAFfCFRXXhKC9PNHz4nvu03pQYPfO5SoGUTXuXr5Kq36zYqwAsTv2GKpKMAcbHtlC+1+e6eYj8z8TLrzB/cE5sUAS8LFP1og6s4qyqbxX5hE+e2aV4gJVhT4Ogpa1EeJxBMdWLyPNv55fRj/Qe8bSt2n9Ejo+YDnw4Y/rhN9LO3bVpwjktx+cxsUKwriO+WJqig4vvEYrf3tKoLgB9QU9kc0Z9KvomDTXzbQ/kV7RddyWucKRWTb/u2i2VWu2wYB8GDguWsvhJReftYzKwr0l1YiKQqa83tLf0bsS6p8e4fhHWnkx8eEC7r95tRu0IqCXbN30PZXt4rmJj82jUq6tmrQ9Euf/hvdvHlTGNpNeGRypHCI75NTUoQ3QVMhVhQ0lZmKQj9VRUFSchJNe3wypWUFGx5H7faa366jswfqvRhagqIgNTODoDmMBiXSozga4+M6GQFGwBwBuPKv+s/lVFNVIwTReLB0m9zdvKIE/AKPMIzt7IGzEY8t1ooChH9a+vxiOn8kpLzpOaM3DXhwUCAoL/j+PDp3KHS3DnxoCPWY1jOQehOpElYUJNJsJGZfEoUn2jt/D235eyj8RF5pnjiDIXhPZDp/9DwteHou3bxxkwraF9CkR6eF3wNuv3mNiRUFXghF9/dEVBQcXnGQ1t3ytGkq+yO6s0TkR1Gw/oW1dGj5AdG1dgPKaNB7hwhlAVNsETi1s5JW/ddyerfm3YjOe1YU6M9boigKmvN7S3827EtWbD4eDjkE/mfsZyaEQ6G5/ebWbtCKAnhiydB3U792GxV1LGrQPMIcoU0oX8d9bmKkkIjvEWEEssGmQqwoaCozFYV+qooCVN9heDn1v69vFFoiqth8gjb/PaS1k9T8FQVJlFVUQEkp0THjTZRHcVQWDFfa5BCQsTXRcY6tGZ/pO737FK341VK6VntNxMDGwxGWEM2BkMBq5a+XCy+JIMYWa0UB5uDomsO05rerwtMx/YmZVFAemWXJ3nd205Z/bBJ1tu3XjsZ9PhhmNtHWDCsKEm1G3PuD+VLdtmNxJyQCT7R7zk7a9vIWAU7ZoPbiDM4uSfyEdYuenU9n952h9JwMmvTvUxrkUHD7zWtVsqLAC6Ho/m6qKMCexd6VFPS+3bdgD22+FcO9Ke2P6M6SuaJg7e9W0ZHVh0W3eszoRQMfHOzaRfU8Rvz7ppDjR31TRNLnaL5NTmytEMYryHcV6XpmRYH+LksERUFzfm/pz4R9SbzX3nlqLr1bc5WKu5TQ2M9OoIzckHDc7TevdoNWFKj30fRvzKSC9g3fY6998SWRRwF5/cZ8arxX9zx/RyjyzMKm5e3NigLPaW2+BayKAox0zCdHUmHHyAQXdogtfGYJ1V6obfBTc1cUpGdnUWp2ZtQWUCI8iqM2OK64ySEQD4FAkwMpih2Ghca++XtEC+k56UJAhTA0zYEuVV6ijbdCYgQ1tngoCjAX6/53NR1edUhMS2mftjT+4frwHqZzdeVcDb31+OviM3iPIFRImz7NQzFkxYIVBaarI77l1fmKVWLGePNEO9/cThAegIo6F9OAB4LxGIr2TELRGPZ0mtlbKBwluf2m06948AV8VtTPjB9FgSpYDTIB9a63dtCpXaGcSU1pf+is80jLmHgUrP6vFVR3qU402WFkR+oyvptn801xTwQlDI7WGYTwWfsXhsI+BbGeWVHguYzDBYJaG/otNizZnN9bfjFRv1PvkGEfGtHA08ntN6+2g1YUHFiynzb+KRRu8bZv39Eoh98bj75CddV1VD6sA436xFiv7nn+nllUQClpqZ7lEqkAKwoSaTZi3Bc7RUFRp0Ia/Yn65GVBdMmuHdTbnBUFSYhBVhRdrWG8H8VBrA2uo/kgEC1mvPkgxCNJJATipSi4cPw8LfvpYkLyM9CIfx1FHUd19gXNmv9ZSUfXHhHfBhnKyFdnovxRUxR0RBmShK6+JSoKEnpC4tS5ePAFfFbUT3YiKQritASbRLMmigI/A2qKeyIoYXA8ziA/c8SKAn3Uglob+i1yyURAIGhFwaHlB2n9C2vE0GZ+9y7KtYRue+urr9GV81fEGw1vtUgoNSuTMvIS37vUOkZWFEQy6038W1WAXza4HVVsOiFGNOD+flQ+rH0go4MXAbwJQAVl+XSh4mK43uasKEjPy6HUjPRAMHSqhBUFUYWXKzdEoKkw44bD4uLNFIF4KQoA5565u2jrS5sFskhsfPtTsyglzSzhvRrjE+6ySLSVkdd04l6aLqumKOgwHWNzKs+KguY0m/7HEg++gM+K+vliRYH/tRvLL1lR0BjtoITB8TiD/KwdVhTooxbU2tBvkUsmAgJBKwrU+/GO791N2cUNvfDffuINunzmMnUe15XgGREJZZcUUVJKciRVxOVbVhTEBfbEaFRVFHSf2o32LdgvOpaWnUZTH5sUTjoSSW83/20rVWwJKSAGvWcAbf5HfZ6C5qooSElLo4yC6CeUYkVBJCuTvw0agabCjAc9bq6vaSIQT0UBEFv63KJwGAY/3gBzvvkWVZ+6JMAf/uGR1GlMl6Y5EZq9ZuGfJlAJUowVBQkyEXHuRjz4Aj4r6iedFQVx3gCazbOioDFQQQmD43EGaU57g2KsKNBHLai1od8il0wEBIJWFBxdd4TW/PdKMbS7fnAPZRZkNRjm3G/PpksnL1LXid1pyAeG+YYgPSeb0nIa1u27shh/yIqCGAN+dv9Zqjl3ha6cq6Waqhqhqbp8poayCjOpoEMB5bfNo9w2udSqe0nUe2ZVFCSnJNOeeaF4e13Gd6bet/eMqA9nD1TRmt+GYn+V9m1Dncd0pNX/E/o7yK+i4OKJS1S58xRVn6qm6lOXxX9zWuVQTuscym2VTaX9SqmwvMB33zEnFVtOUu35Wqo5V0M1Z6/Qu7XvUn67PMpvl085rbJFe05zlFGQR3vm7G6QyM9vZ9wSOEWqKABjembfmXDXuk/tQWWDy0mNHzfqE2MoIy+yPAtqfTho89rah2RC7FJgj0Q3EIDhD2KTI846MtHDajavXb5IGJUoVHXwLCFOZXXlJXGZoL+wEM7Iz6SC9gVCC405NKFLJy/RsXVHqKYKZ0MICyTTKehQSIXlRZTXNo/ySvONY5EjCezF4xdEnZeALfp78qIvfK0J7zA+NXGl25hNk+Od2llJlTtP0sWKC3TxxEWqu1Qrxi9x6DCykzgzTUlN7obEbmqf0daRNYfp9K5KcU5jzdr12yvxH34/tPwAXTh+geou1opwM0jsVNy5WCSLLOxULNa2X0Kc2jN7T4XuEewbrMPKS3S1uo5y24TuElhItO5VSu0Glhk345YELtpjQ2dPbKmgy2eqQ2v21nrFmHNa5YrzPrsoWyQD7jLBO0avdfDxVhRUbj9Jy362ONytqY/PoKJOxVpztOP1bYR46KAOIzrSyI+N0fpOLYR1fWLLcbpw7LzYV/hv6NwqpLzSXGrTu63RGaOuFePOKB84nQ9uwr8b12/Qic0VtH/RXrpy4QrVXrhCqRlpVNSpSKwP3NvY39ZHgN9+Yl1W7jhJlyovij1XV32V8svyKb9dARV3KRZ3lE5b8bpr5bivX71O8Ew5u++0WAMXT1ygmzeJ8kpxx+SJs6r90A4i54kXWZMXq3eC230QSZJKa5+ixRN5jV3iWHXgDOH+RngxkNhLbfOouGsrsSZS0s28hmS7VQfOUsWW46E3w2nwvZcoKTlZ8Bj57QsoT5z1eUb7VR0THt+V208Q7tpI14HbnFjj3eNMR0JW8H64G7Fvwe/5PYNk216KAvBXaBc81pXztXTj2vXwOYHzot3A9o0sC73WQBC/S14HuJw7fI5u3rghzpTc0jzRv/KhHYy9xrwUBdHm5ZD7Amvq8tlquny6nkchuinWbE7rEI+Cc8aLF0J+H+wBEN5gw/4lsjC54PEOLTsg6kMfhn/EO7QE+GjcNTgrL1aEzkzMkTz/2w8rF383JVNFgXp3WPlXtG13H0se3e08tqvLbSySj8B6lZhk5KaLNQs+vbRvW23eM6g+W+sJ8m2Cc+rM3tMhvvR0tTjvsV9v3rh5Sw6RK84wYGzKc0eqKLhWd43W/X6N4P8lDf3gCF/vI6c5t+PJr9ZcpaKOxVTYEe/TfLGP8f/RpEgVBUfXHKaDt/Y++tm6dxvqc2c/rS7jnD61C/xftbjr8baTfKbf+8PrLXnl3BVC4uyz+8+INsGvo62CsgJxjrYbVEaFHcwxdztH0Cfck2jviss72A60q5ev0vENRwkyErxJ8ScpiUJnZbuQ/KK0XztjT+qgFQWQ3yAZOWjWs/eFEy7LMb3z5ByBdfcpPWjQ+4ZqrQ9rIYQizy4JPverr874+IgVBT5A8/MJDpRDKw7TsfXHtT5v07s1dRheTvhvtMiqKOgxtRst/tFSocgAjf/cGPHI8Usrf72azh+7ID4f9fERhBdoJIqCis0n6PjGCjqz76xnlxDmqHXv1oQx6dLp3aepYutJOrHlpLj0vQiMYdt+pdR+SBll5odCPqRmZlB6bjapDxWvetx+7zurP4Fxs6NIHsVb/r6R9t5KfJqclkJjPz1eMHSgPfN20dYXQ2ExekzrSQMfGuJ7CCe3naDlPw+FnnLKGg8B5955u2j/on1a7ZR0ayUO7fLhHbXKR6MQ5hdCtnNHznlWD6Fwjxm9RTIcNzq59QRBu40/N6/f8KwXTAHq7Di6M2UVOmuqwcTtX7CXds/dSRBoeJEOvipD61Wf9Xfd5HjAGEIsPMy8CMkX2w/rQJ3H6ltVq3sUwkkw9hBUbPzTetGuSk7JOJ0Y+4NL9wsFQdWhKq+uCyH30H8e7lnOWmD/4n20753dVH26WutbPFrGfmaCVllZSJ4x6vhjMTY84A8s2ktnD3if9egrHiZDPjjCU9CgDj7eigL0ZfPfNtK+BaEE1LqJjSF4mf+9ueIbCHAnPDKFCjvoM6F4aECgjjXudR7gjIGA0+kOUvFU7yOjRWYp7HQ+OAn/9szbTQcW7xMPdzeC4L7rhG5aY7GrB8paCHOObTgmzgkvwn5rP6Tc1dMj1net7DMecVA24Q6Tgje38XQc2Yk6j3dXevvledx4HC+Mrb9Hiydy6gfWxPZXt2rhCEEkBNB9Z/Wj9Fy9EGEQDBxZdYiOrT+qBYUuTyArE8reFQepYuMxgpDJi3TWgducyL0NYdvu2TsIiQSh5HMjkzNI1uN0VgBHhH07d9j9XoZCB+ce7mZTQw8vDO1+1+V1EFoOyoJ+9w2ktKw0raZ0FAV+lLxeCcoR1xn3zN53dtONa978LAbjxQth3hY8PS887vt/8RDBwM0vzfvO28IABTTlK9OFYtSJdOcI34OHxn2uc2/K9vwoCqQAXPKvat9VQaoJPnZ12X0PASB4Fx0+Andv+dBy6nlbbyFEd6Kg+uyXF3F7m1yrvUYHluwTa1rnzsQYTXnuSBQF2G/rfr9aKHtBMDoZ8+nxrm9Dk3UBwwjwK7J+t28RXgVvdPzJLolOTPZIFAV4w2z4Y73R6sD3DKYe03t5wqF7Bvi5P5zm/vyx84LvhILGiyB8xx1t4l2s4uj3Haz2S/AUyw4IQzsvSs1IpbIh5eLdrnvPBq0oAA+84pfLRFfv+ckDje5V3De4d7A+sE78UEZ+rpANNlViRUGUZw6Xy+HVR+jQ8sN0tebdRq3BkwCPBlhMoqyV2g9uRwPfMyAqvbRTFMBSf8MfN4n22vRqTcM+5E9IfGTNUdr+2k5RT+exnajPnb2o6mCVb0WBXULk5NRkYb2dWZBBdZeuEixNrY8deAEM++AQyixwt4qHVcCq/1rb6HtYRmB+UtKSqabqCuGBbUdjPzNa5GBARnMwrn4fzda6R/zraOo4qpNtm34fxRv+b21Ykw5BE5iJVt3rFVIQHr36yIthZYmuYNeuk4t/tEBYX4AmPDy5kcUbLuw9EHZWhkJoqISHNeYXmmg8yK0URHIZ04115VyNuFSswmusRVg3gwk+f+wcvWuz13EZOllAQWO/6Jn5jc6A9JwM4W2Ukp4qBGFY43Y09Wu32QpJD688SPsW7LUVtuPRCe0+rIDs6oWl/siPjrZtL9pWaGDisDZUSstME/jigSythq0PUDzusZ51yKoowL5d8pOFto9aE0XB8p8toZPbQ+HWTGj6EzOFhYgXQdgBwahqJSW/SU5NEVamOKecBKeznrlP2yrRqiiI9tgqNh0TwiM8SuxIWuphzdoR1ivWrQ4lgqIAAjMw6rBIA+F88FJ2qXMAgVHv2/voDFeUgVBw8183NLrnsKdgQQ7LeLt14yUUQt1+H+dq50v7taXxn59kOx6r8A/zvPFP68Lhm+RHyPUAgQ+s/ZEjyUoQWsDF2ITgEbTil0uFt5vdmZSalUqw+ML9YCU82hAayo5iedfK9iHgWf3fKxuNBfeBFOJgHHZ3wpB/GkZdJ3V3nB/rmaRjwZoIHgVePJHdgJ3WBO4RWNOCwNdYBeE444EjhIluZMcToG54/YAvgrU5jCzseA3Ue9u373D03sTvuEM2/nl9oy5Eug6sFVrDfsCCb9vLm4UnsCSVf8Lagyev9W7XOYNkfXaKgvV/WCPOP5WCHqvJmSLLOglHcdclJScJ7xEIR1SC8A1Kf9z1XqSjKABeKkVigY31jrW1f+FeWyMGvDngMeJ0PqMfbm+OpT9dTKd2hviD/vcPpF4z9e+/BmPcXUlLfrJI/BM8Lid+cbIjlHb8aNBrNhqKAuuAdM5jHY8CCAHX/nZVI7xwf2QVZdH1umvCU+fq5YbvFbylcfY5GU0lokcBjAbBk0JJIJVK6sAlz11XXdfoTpXldHluv4oCeOxASXDulmFSqx6tacynxmt5AnqdH6gbyhHsaTty48lxV435t3Ged51XH+x+96sogOJyyz9CMi4QohwgrIwXrfz1csL7xErwboacyElO4cYzWc9cuf7lXQdFHIyJVJLvYL88p7X/VkWBn3ewrDMWPEXQigK81fGmAt33/HsaeX0u+uF8OnvgjLhncN+YEkKRZxbZR9EwrSte5VlREGXkd729hw4uOxRuJbd1jkgULMJmtM0TB4yky2drqOpAFR1de6xB0t+h/zyYSvuYhS/RGZadogDfrX9hI53aHRLuDn7/QGrXP2Rprku4WBf8YLEQVoEpHPvp0ULY6VdRMPuJkPWkpLJB7ahtvzZU2re0UZfguQHPgwNLGj4Ipjw2UTyu7AgHz7o/bKCqgyHLZYS06DK2E3UYUd6oOAQpNWdr6MTWk8K7AYoJlOt/b19Ky8qMOAYZ3AYh3AX1vqMv9bvXWUlkqii4fvUarf/DWmGxDgJDB2bCLtzFpr9uEIw+CB4F8CwwJQi/EN8NhDYQWkMljBPjlYSwQhCSCXe69oUN5guPpdO7TwnhsWrFD6FwrEIRwWLjra++1mAM0DLDU0JVtKDApRMXhXAe1jaqNWD3qT1p0HsbKt+w/nBRSSYerpuwrOo4smOjsE9wcYQFOebwyMpDIiSWkxUWmBowN5Lg4t11YjcR8gbuiqplD1xo4f5vxVeXiUIbQcUBtQocYZUCoaCdtRf6DBdSqwBAR7llVRSojxRYZbTuXRoOweFkAWpl7LEWVMYO1rLCBftWuCiEOKi9VCfCJ+2Zs0u4kkrKyM0Qro9eBIGlal0SCm/VWuwZVdEA5RoeNodXHWqgdGnTu1QkvtUhVVFgHVunsV3EupdhSuCZBMFs7cUrvseGx6dqiYI2wDTLNYvHOQjnLtxBrWPDb3f/+H5Kz/YOlZIIigL0F2sXQiwQ7qjb/uNOR2tRuEpDqAnCY3DSv0/VmUZRBo+9TX/ZEC4Pq6d+9wwQVm9wXZYk1w3akneR/E1nX2l3yCKshGJ4/BcmOQo3rcI/MPgQeoNwluGOKunaioq71luF4sxG2Jb1/7eW3q2pV/LrWpChbpyNb3/jzQbD6nV7H+owopOtoA7n0ZG1R+iksredvOlQaSzuWtl56yMZ50X7weXCW8DqlYYz6sgaGLkcaCAg0c2H0RRyFJjwROoCsOMFuk3pIUINwq1eWjlDaApBCzCU/JSsZ/KXpzkKUKw8AYQxmCM7ngDeLTA0Us/C/vcNJKxRJ7LyXm71QwBWsem4EJLAQ1SSrgBEvc9h0LD4mflhwTf4PdztuJOsFNTdjjsYigfMAch1rHLNLzsgDCgkwePPT3g7r7PQyuu0G1Am5g37EtaWkiCEwnmy/bWtDbzA7vz+PZ4Ww16KAmsfrd6ipmc+1uP8780Le11hHMjBU1BeIHgU8KGSsI/gIXdw2f4GPA14ZPDKdgTeBzwQKC07ne758f1eMNv+ruYIGv1v44T3lx1Z5wi8Iaxg7cqf2Xda7BWcsyrpYBi0osA6Fq9wXLogLnt+cQNDDnjzlvZvJ6zHrRS+Qyz7SfcO8SsMtvYjkrfJtdp3hQenqth04rlh+AFhvXU96/LcfhQFEGKu//0aIagGIZwLhPN+w9xZsYMBG7xQJZny5PB2nfTotAbnme5acyvnZ21YDTiHf3gUdRrT2bM7K3+9TOxrSfKcxrtE9eyCnAL3FozzpPEPvtFZ79a5h8JOfZOa8pxtB5TRuM96e5BbFQV+3sEYoxFP4XDP6uAUtKIA84W7AGTnoSaNXRGWqu89/T3XirVAZmE+paTref8ZVx6jD1hREGWgIdCA4B0heLqO70xdJnTWOjB3vLmLDq8MCXQhZELonrTMesYxiG47KQqQM2HJcyFXnOziLJr0Je/DRu3Prtl76ODykHIEngTwKAD5URSs/+MmOrXzVLj6we8bSO0GeCsuTm6rpI1/CYXPAcGzYNxn7eM4Q+C/5cVtohwEUSM/OpyKOnpb9kKxU7Gxgtr0bUOF5YWUBa0hgrD5JLhEb30p1GfkChjzqXGuNZkoCiBgXv/C2rBgEsJLMBO46OxIFfIjR8GsZ+41HhUsHA6vDK0DpwsATCc8DnrM6EW9butDqRprHBax+24pMfCggrBM1w3beBDKB/OfmkPnj4ZiD4NGfWKsZzghlLNaI1lDLagXLKxhIcT1sjZEvWBKIBzAWnGK7brpL+tFSKduk7pTn1n9tSzJVXwh8IA7ok5/ImHGJaYLf/iOEOxJmvrVGVTU2Ttuu5UB1AlnYX047XgjdAbofCv7Z2XupLIHirHhHxnpGavWKrjTaVs+lFv3akO9bustHgZeBOXaglvhalB28D8NE2vCi1RFgRwbzozB7x/q6SrqZ2wQ/sOrA1bffe7qp7W/rGPzCl8gx5woigL0Z9VvVoh4nqAe03rRwIcau7ji0T3vP94mCO5A4z43kdr29557lIWr/OJn54dd5mHRh/PLi+Bmvm/hnrAQR2d9etUpf4dQZfGzC8LF3YQ1KKTuVwgnpNeOzlhguY8Hr+oJpiNkQ9i2t7/+RgOPNt1zf/V/rWigJHYaX6zuWpyrOF8lQQE36pNjG8Vktc4f4h3DAwEPKkkzv3OXZ9zjRFcUmPJEKi4qLwDB86hPjvE86yF4Xv2blWEBtJv3G/gb3MMg3fpRFmchlP0DHxxEqZn2j1MIvOZ8s17xhfrHfW6CVogI65oG7wWFpRupfAE8e6WXj+5ZYr3bdTwLnO523bHCc2j5z5c2UBa4KXZ0zzy1nHVcfs4VCOGmfX2ma/OxVhSoZzWEcAg3oxOz32ql7oa3GjLI696wA0c9c6Ekn/mdO20xXPmrZQ3CUI76+BitkKeqQh8V66z1pqAo8MNnC/7DZj/p3CF+hMF2Exnp2wTvLOTHMOG5retZh+c2VRSAB4KSAAoKEJRXoz85jsi/GKIRfFAS4J0OLya/PHmkiWDt5tR0bSCcMkInSdI9b9UY9vhW5zsol3CHIyyhLs/k9JbUbRPlrPezjjLfiqOfd7BfnsLPuRC0osDP3a37DcINIexQUydWFMRgBk9urxTJAZF8SZegYFj+y1XCeh2E8EMIQxQkOSkK0MbuOXvowNKQkLfHtO7UfUpXraZxYCx9foUoC7fYsZ+uTw5lqihAPoetL9e7xA79wGCRFNmEVG+ErhM6U6+Zja1Udr65iw7dUsp0HFlO/e7pa9KEKIu8BJHEIFNj+cOiHJaVsLB0I11FASzQN7ywNmyxjscFmAnVsseuHYTYQfw2kCkzrh7mbpbSsLjHeGGVrEuwoofQU1p4jPjXUYQwRNEkuMrvnlPPZOhYCKn9gasjhFSw4LUK3dU45bD4H/IB83j1TmNH6AOE6dGN/4d6rPh2n9aTBmnkqYiUGQdGqiWWKcYQai79acgyADTio6NFvEYnsgsPphP6Ra1PZe5g1YywCcj1gf2rS+r84xsoiuwsLNX6YIXuFaLG2r4quMfZPP0bt3t2Uc5pUO9ApnUAACAASURBVGMb//AkEbvXjTAvJrF9UZdVKXHXD+919CCTbSeSogBWlWDYsfdAdkIShAmR7t/dJvcQyhpdgicBPApAOoJ1tV54GEAwCqtlnX2l0ycI4Oc/OSesuIDnHDzovNaFfMTIcjqPNrXOVz7/j7A1MyzAB3skJ7MKikzPJCj+YQAASstOE0ptWNVaKRZ3rWoZiEf/HU/N0pmqcBl1LFDUjPv8RO350hHuGnXGoXC0eSI0q/ICCANwz3MPGHX9tUdeCu9zp/tGDS/mZl1t1PCtwmrdiP8/7eu3GVWjrgPwqFBYOhmcoGK7kGR2YSjdOmG1cvc6w+zudj9jVYUo4FEn/vtUz3tFB0yrEBFeZCY8sCoQ6jWzN/W/f5Bjs/FQFMCrAIl+ETPbhFSPQjeFvxpjHDnApny1obeyV5trf7eagAvIaX+pnn4oB8MtGOXoknXNevGjia4owPsFd4jMa+Qn9Ov8p+aGlfU6d4ipMNhpbiJ9m6BePzy3up5hzAWPKt1zzuvOPLr2iPBElWHJEKIYoYqjQUHw5DA2hNFhUGSyNhCiEuGjQAjnhkgKOommEf4PFuUyvJ/pOa0af3qtdydFgSnPab37Rn58DHVwyedoF/rOtE2Vp/Bat3bzb3IuNCVFQVZJISWnpAS15ONWDysK4ga9d8P7Fx+kPfNCj/su4ztT79vNw7+4teKmKMB37zy1MGxJN/GL4ymnxF1wjW82/GkTVe4IeQBYBfumioKV/7kmbMHdfmgZDXzA3O1H9SyAtfrEh8c1sqpe/T9rw2GHRn1sOBV38bZgVnFNTkulzAJ9Qbd1TiCAgYUM3OBBeIDjUvEinUcxLOA3vLAmHK4HQmoIV9yS38p2K7efoGW3YrfZhQ5y6596WUE43vtOc+WLW/3qBQy35gEPOj+UvHD0+h2WgPOfnBuONWwqnJL1wzLTLoSNXTIhrz5F+/dds3eErSHcwmao/YiEGYeV4dxvvxU+b0xCg6h92PbKFtr9dig3Ch6pEEg4kZWhMslvIOu0S+o88z/uDMeo1pkn7P+FP3hHhCMCmSordNqQZV59+MVwfPq7n73PM6mmVcgT6dhgKQ+L+WjQG19+JRxX3SsxIdpPJEUB+rPrrR0itITd2lXjaOa2zhUCK50zHHWp5xcUPtO/fpvnvFvnBwpdCM1Bfh4C1vqQ4F6GMYEyD0IUL7LuV1NlCeo/vuEYrfpNKBwbFOW3f/cux2YRMg4COUm63k3WCtVQDU7KiWjftdIiEn2D1+TEL+p5ibmNZfhHRlGn0c4K+kT1KIiEJ0LehtlffyPMq5kKvIGnqtBGmKwpj01vtAZ1eDuv/WL3u7oOEJoCymKcJ6akrmmTEJloByEUEBrJlKxW2rc/eRchPrQdWc8Kv2NFngSEJYD3E2jAA4OEhXykBIMGmRTUT53gJd95aq4wTIA37W3fvtMxD1s8FAV+8VG9zOBJijPXiV7/95fDOeOccnTZfQuh32tfekn8BKHh/T9/SPzXSqp3q1ueGbexqmvWaa/L7xNdUaCGyNMRetvhAqO1d76Lt24o54ZX6FgTYbDbPETyNvG7lvEdrPGhXAEhHCbCYrqRrkcBhN4QfkvqMr4bDf1gcAZmkYxZ/VZ9byD0sF2YY79t6awNGNwCpyOrQ4l1odiH0aOuAlNd837OabSphi1ykx3YvSX9yhpUwyAvft2qKDANs6fyFAhFC0M3GSJWd26t54Ibb9lUFAVp2VnCgLg5ECsKEngWVYv6Vt1LaMRHhgXaWy9FwbENFbT1pVA4DuQFGPSQe1JlNRFy2/6lNOT9DYW3JooCVcAPRnj858Z4JiR2AgeeGbBuASGXgDX3wLZXdtDRdaEkNX3u6EWdx+klw5TtwbUokhhkC74/L5yEyERA6vWYBNMNTwIZuxBWygg1oBO/W47tnSfniFjgIBPX69cffYXwmAHd/aP7A0mqpM4vkp3isQqChTIslaNFqgUd4uRDCBkkqYkU2w1sT2M/o5eMN8g+WOtCPF+EqgLpuLejXCTM+IGl+2njH0OML+KMT35smq/hYa3P/dZb4W9hLQlLQjuyChNM1resz8rc+fUIUS0EddzUfYFDRG8/8UbYMlzHc0Gd0yDGhtiuwz40wm/3Xb9TGV4vKxpUlGiKAuT2QSgexJwFwbMImIOgSJLx+Id+cAR1Ga/n4Ydv1fPLb74Z1KOu0Rnful0rnITdhG17eQvtnhNS5hV2LBJCa53Qcep+RYg2WHd5ed3Zta9adLuFH1LHiwS+cOP2Q2quGDxUpz0x09a7NJp37dKfLKJTu0Ohg7wEu25jVB+FbXqV0gSXBKCJqCiIlCfav3gfbbqVANjLqt0NR3Vt2QkDVAs9hIhD2IogKBrrAN4EM77p7J2m3iHgPad/Y2aD/Egm40KscHhfgdzOMuvdHtSaRwgdnH2RECyzYUEJwvl1x/fu9lXd3vl7aMvfQ4kuh/zzcOo6IXRXWKkpKQogMJpzKx+MmxAfY1TnWFfZbL0PofSBANBKqpI4yDXrJvhLZEUBjFngASg9HnVDMNmtR9UzEl6xMIxxIh1hsM7mieRtolO/UxkoGiEslwntvTxddRQF4J3AQ0myy3sXSZ+D/FZ9b5hGJfDqh9faQDgmvClh5AJC/q9RnxxHrbq38qpa/K6u+UjOaTXkoxvPYH1LRiLXsL6D3fh1FUc/CkCVp/AyHnEDHmGaYKAIcuMtm4KiICk5mbJLCiMKRa61SGNUiBUFMQLaTzNn9p6ltb9fLz5F0uOpX9VLQKnblpeiAPWs+g2s0UOC4mEfGkJtejnHI13+C8RfDSXUGfuZ0VRQ1jDTt4miQE2o3HlMR+pzl38rnt1z94aTG7fu2YqG/0vDkA0qDuj7gAf6UfnQ9lowpmakU3qefkgpa6Vq8mIIfyAE0iU3RQGsNSGARrIwEJLvQEkAAYsJqS6+Iv7hv7nnTUDdyEuA/AQg3XjhJn1CWTCsEPiAwACAAYsGgcGb/fjr4RiQ0RDiWh+1Xi7K0RintU5VEYOQGff82Du8QiTMuGph7JWI0Wv8ELZKC0C3+VJx98sIWpk7U2sMORZVeBpNYbpqJTfgwcHUc4a7db86p0GMLRqKNomhGrqq//0DqddM52Se+CbRFAXok5qoEefa9G/eLmKOy1inOrlr1P1hPb90PC2c9heSscLCCuT3HFRDbuAuGv/wZO2Hm7pfEa7utm/f4XUU2P6uPl4RIgyhwuxIXfvjPz+JSvt550Zy6pAa9scJu2jdtVAQ4DEHQs4ZCGqBnx/CIw33rhR8uCkbE01REARPpD6qEbYKHiJ+SN1L4M3GWpIOqthl5GWIUAk6eYLc+qIm7Qt8HTw8ido4hJRT91GkQi31nnSzlFTxC3qsyNlkEsrROidq35DIeaSGN5XdvEJxDAUyCLlqEALKjpqSogCCVdzLktyskOGB/coXXgyX9RLCyoKvPvIiXasNeW8j/BrCsFlpxS+WhvO5Bblm7fa6bDuRFQUN9lNqMt373IPGVsNynJXbT9Kyn4WMvOBhfef37nZMvOslDNY9eyN5m+i24VROVW568V9eigLVYxrtgccFr5uopL43IjFSsRuf29pAWGJ4Esi8SvA8g5KuqJO90Zhd/UGd0+CV5n5rNl0+Uy2acQrr0yhUWYQhlXXfwSqOpveRladAGEZTGZPEHnlj3vnuHE/esikoCiATTMsKLsxWvPc3KwriPQMu7ZsI1v0MQ0dRADdthAAC5Zfl07jP2IcIOLj8MO2avVuUc8oFYDKeZT9fSZdOhpQOoz8xkoo6eScXdsJAHUNmfgZNeayh9TmSEi/72QoCkyoJHhFIwlzYvoCSUpwzA2UWFvhmmNTwOXgEwqLZhJwUBbCGgZIAsaVBkVi+4fvXv/QyIaY0SCf0yIKn59G5w1WiPIQSdjGZTcbpVFaH+YProSmlZtQnDUdInDe/8mq4Cj9W517tIynxvO/MoRvXQu64IFhIdZ3cXVjXx4OsTItOzEKd+XAay1uPvy7c6EEIxQA3bb+E0ENgqL3WvsoIwspk0qNm+w/1W3HyK0RQE1qb5jgwwcn04eXltaTTtjo27K17f/qgzmfGZawJLL3yHCSiogCDbpiLoLuIrQpvAzDgkx6dauS+rZ5fSNoIDxv1fDMBWQ0L4cfKGXcC7gZJqseETj/U+YXQHsJ7P6TeTwhZh9B1VkKIGYSyAsGNGuEpIqFdb++k7bfOJDfvhGjctap1bNsBZTTOIpQ2HZcadmbkx8ZQhxEdbatIJEVBUDwRkokjlBcIexGu9n5I3Ut2Fvl2PAGMLpAc1i9PgJjWa/5npeiuV7xknTGp68Atj4J6h0SCGfqkWme6Wferay/osfoNByExVb1JIsk/Ad4WnglYKwhDB+8oO2pKigL034Tn2PDHdUKRDup7d3+RbNWNVC8MxO2G56Edqd5d4At1rZDt6lLXrNs8JbKiQA3BEgR/qvJebl6/pvyq09xH8jbROQvdypiElnVSFEDYjFxmMkeVWO+z+hvn8op0LKbfBzV/du061Q2PrY1/Wh/2wMU9MeqTY4w9YFU+PJJzGn1HImx4Y4JmPXNfo/DX+Hd17oN4J6nvYLcwnSqOpmEBVZ4iiHNB9aR04i0TXVGAUORZRQWmWyWhy7OiIIbTgwWOBMGwZgCTB0GuFOY6daPqYMjNFnTHk2ZJx7yGpqMoQB1qaB7kSUC+BJUwhkXPLhVjQh6ASV8cbxtqxkRRsOD7i6iuOiScnvzoRMoq9K+dg7Bk4TNLwl2e+pVJjQ7qI2uO0q6394RjJ8rCiG2a3zaPCsoLqKhjIRV2KAiHQILGMC0nywtm299PbD5OK27FfE7PSaeJX0KSQ7PDxY6hRsiYDf+3jm7evNmgXScXW53Oqy5hPab1FC7fTnRm72mR/AdkenEgnieS78Jb4N2aq0I5cfN6w3Go7eJileQkyEYyZiSK1CVoxBEeQtLFigsifwQoiMvbqR8HluyjrS9uDsePl+XSstNF6J/WPdqIMB2wiMgs8LfmooGvOh6/zHjdxVp647F6ZcydT9/tOzQB+oN4lGt/t0p0TVeYYOK6bl2DYLQkOTGBXuvPy5LI6Xsk2wKzBiULXGXxB4kEdUjnoaHOaRBjQ790lE4oF+2xJaqiAHO56NkFVHM2lDxYko4gxDrv6vkViRWsrBdrC27NpspnwSM8M5/QH5AfK01V+OcnP4Ecg87jFcJgCIVBiOE+0yWXgc5eU5Vl7YeW0+hP2nvmReOuxd2ChzMoCA8/hKQDnwFCQm3MhR0liqIgSJ5I5kFB4lm/97B1LyHBIxI9WsmaoF3+7pcnQDJzxC4GeYX80FnT6jpA2BuEv7Ej9Q5xsuDWaQ9lcDbCqAAETwvcSV5rL+ixIgwUFKV+SVU2BXEmSz74rh/caxueNd6KAuTXObXjpEhcD0tfKDZkAlYvDL0ML9RQRXir3ff8e1yrnPOtt8QbAzT50WlU4hCG5M3HXg17ESM0lJ8Qd7Ij6prFvznNUyIrClb/90o6tu5I6OwIIHwkwkth7kBuymadu9prDeF3v28Tu7rFet5ZGeK5T1cLnlsa0nn1xWs9270D6qrrhJLg6JpQnH2Vhn94lFAex4rAk0Ppfu3Ku3QV8quaq2HvHKc+yPNJ571hMg67tQH5A3gdqcyX9cFAYsy/jaXkVP2ICshlhZxWoCDPaacwQOrc57TKodufnGUCR6OyKs8JYw7sMztScTQNa9qApwjgXEBybiQNBznxlomuKEC+0pSM9IjmLtE+ZkVBjGbkxJaTdGDpwXBoHj/NxktRgEc+EhuDUtKQCG8CwTJf0o43dtHhVSEmot89fajjyA62wzNRFMx+IhTDExTEuNX6nBIWw4Ph8OqjdHRt6HJwouySbGrVtZg6jOxCuIBMCcKSBd9/J5wQD67HcPkyJaui4MLR87T5VsxS1IWLeccboRwToCEfGEZdJ5o/cDD/r30xFOYHhIRMTnkOVv1mBR3fcFSUgys0XKK96PjGYwRXfFXw7/WN9fdoKQr8CnBN+4/yyAWBGMjSQsqpjtw2udS6VykhybBO0uto4qv20S8z7sd7wQ1f3fpMLdDt2tRty2s9mK4zhBTbv3AP7VuwV/vRbe2DDuPud07VtkwxitXYElVRAOzUMDT4O0I2wRoXYTRMyC5Bmsn3TmW9EqRZv4MlMxRaIIQomeAjp0wQ+xXt6wgfTPejF6a69UXjrg0KNzlG3foSQVEQNE9kTe7uNe+6vzvxLye3VtCRtUdshURq3To8ge686fZZd36DuENM+YxojlXn3nTDMFpryEkIGS9FAUIjga9HuDm/5CVYRb0rfrlUhOwDId49FEN2BEE3BN4gr0TJ0VyzTmNKZEWBzp1pMse69emW82o7iPmMxXq28gkQ3G7+2wZC2DxQSnoqte7ZOvz3jPxMGv2JsdSqhz/PNi/c5O+x4sl1+2PHx2FPI9wQFJKg8uEdw8ot/N3UuMSa5Nekb25lnfa/Ovdeic91+qKGD0by5gkP24cuN/F4sbYbj3s2kRUFCEWeUZCnMz1NqgwrCmIwXWpYHjRX0rVYWNwjgR/ifyNpkxPtWxByqwQFITBX29H1KMA36hg6DC+n/vf1FVVdOHaBVvw6FI8+v10ejfusvdYSv5soCuY/vYiuXg55FCBUkKqYMJ0yhBFY8INQTESQnUeBWmftxToxrgvHL9B5/PfYxUaW3rI8LJH7PzBIuP7q0PWr12nxjxeEkxebunqpbajMT797BtD217aGf5Zx3lVLEHh7gKko7ectvLeOBRbasNQGOcX/xgU9+2shay9dK0xoj6FFloSEy4hbCUUE9oibYExVgrgpCio2hx4ROjTwocGOHgXoE5Qk0SYwZecOVVHVobO3/ltF12pDYaSs5GUJH218ndajrtU4vreGd7rrB/dEZK2pukPC8hNJT+0oCCbHVAjutHZ0BYn4Hm7Ii344PxzeC5Z0ZYPaU15pPuW0yXU9izBmEwufIB5YJhhZx4b9DwtsnbGd2XM6rBjVEeYksqIA86wy8GM+PV7MsSmpHgXtBpZRUcdi0yocy3uFdpIfIkGZzLGQVZRFk7883ZeFZhD71Yqr0zpRccstzRMh9yIhVUjl5Y0R9F2rJuCFoQAMBiIhNdzHoPcNpe4Ocfp1BcmR9MX6bbR5IulRAG8Cp+SxfsbjtZdgvXr2wFkRTgHJzhHOxImceIJorgNdjwK35OE6uMGj6c2vvCaKgk+8+1lvj4Kg13ykHgVzv/WW8MoC4fwJilr1bG1r+RoPRQEsrpf+NJQXBYTwo/CGzS3NJyi1wNs7keqhqaMoUL2YC8oLafoTM22rVu9Tr2S8cp+joiDXrFt9iawoUMNlBeGVpnp2NAWPgnNHztGC79UbL5qsZ5Xn9lrP1ncA+OGz+8+I9ZxZkEnDPjRSKAVwhsj8gzAiGfuZ8QTPtGiQ3XtDvNNzMkJyLMUD39o+xmPy3jDpv1WJtG/hnrDMqNPozoTEunvn7aYtL24KVzvwPYOpx3T3vGyysLrmY3FOq3OP6BLTv3G7CRyNyqohJ2FUiDxHdhSJokDlKYI4F+ANAg9YkNM9m8iKgqxihCKvD10d0QQm0MesKIjyZBzfVEFb/lFv1d1tUlfqOUPPqttEsO5nGCaKAtS/9PnlVH0qFA5h5EeHC4XHuj9soNN7QhfZ8A8PpdY9nGOqm4xn6fMrhJsqaOynRonQP37pQsVFWvHLUCgSCMtnPDHVuCr05fzRCyKx85m9ZwjKBJWmfu02QsZ4L1KTF0PwAwGQX3KyTLImDVLjbYLBQeI8U1daWLujHpCTqzxC5+yZt0uUGfrB4dRlfDfXoeHRu/hHC8Ox+Xvf0Zf63TtAG44ghJhejVmF2Li8TUNEebWh8ztcKSEcgLAA1iXW8DJ2gvlI8DUR7sr+RzIf8FiRYdh095ITbmrIBrc9FoTg0Q9Odv02URQgfARcPkE4cwa+d6h2DF1TC61I5lSO0wQjdWwQKg/74EjtJLKm89mUFAVeD0ynvYDH5FtfDQnWINxEPGAkSY4VqY8VtIn4+H688PCt6fw6jVFnD6jnPngGJG+MhNQzyS1HAdoI+q49uu4IrbllSev2YNQdn2rBO+Kjo0U+HTuKt6JA7VNQPJEaNmbsZyYQlG/xIuT8EAYFh6vo5NYTVHeptkFXrDxBNNeBW6JK9Q6Z+tUZwprbL6kCO10jgKDXPOLaI769X1r5q2VUsfm4+FxHoe23HfldrBUFiBGOZMBSkAnL3sHvG6ItyDTJUSDHqOadGf/wJCq1JNZWlQkQbt79I3eDH3WfB7lm3ZRbiawoUOO148zD2RcJqQmlEz1HAYz7lj2/iM7sC8k5TNeziSBW5ZWRu0aGasRZB28ZmdAeymIYC0lyCy0TyTzh21i+N0z6quKKPFIyx6RVYK2GyINRLnLMtB9S7tmUuuZjcU6rcw8lzN0/sleCe3b8VgGV5+wyvivBO8WOTNan9XuVpwjiXFj562VUsSl0Nzrds4mqKEjLzqT03Bzd6WlS5VhREOXpQpLcS5UhgXefu3pT5zH6DKaJYN3PMEwVBad3n6Z1L2wUTRV3LqKOozrQpr+GkoaW9mlDQ/95sGs3TMaz+r/XUtWhUH6GnjN6ULdJ9u6kOuM+tOIw7XwrlGgZCgcoHiKhlKwsOrTskAj9IZlhHW2qalmJxJJTH58hvEr8kp2iwC68EKyX3vnu2+GL1K+CArkHwHCDhn1ohIhVqdJrj7wk8gskJSXRA796r+ew1v52Vdgt2SmppFslQQgxvToJa4qXP/v3cDE3C0qvuoL6HRclQs6o68/OM0W1/DTF10S4K8cVyXws/P48qjoUSoA99J+Hi1jafkllNtxycwQhePSDk924dBUFakJYP3EsdYSkav8imVNZjy5GiPf69jfeDDc/5SvTRcgdXTKdz5agKFCZauBoJ0TRxde0HARGuDOQkwkkvdxM65HlTefXqR2dPWA992/79h2U1zbfb9dp5a+XU8WmUEhDHYV4kHet6oKeVZRN078x0zF0oM4A3/jyq2GhNBJKI7G0HSWKoiBInkidl1gID3TmA2WuVtfR7rm7aM/ckKEGyMoTBL0OYNkvDRbcwkw28PK4d4BY/35JDckGodnkL0/zXHtBrHl1rOO/MEnk3/JLW1/aHJ6nIIQrXv2ItaJA5TvLBpfTmE/Z52Nx6rcfRYHqsWWXA0YNfTfggUEEvtCN1H0O46VI1uy+BXtEjHmQ25pNZEWBmjsHBgfw+vVL54+dp/m3jM5QB/JKwCvWjnTuap1+RMLHqrHe/axnE0GsXahIKFZHfGRUI/7jwJL9ItSO03mvg4tXGZUnh4HJXT9snEvHrY6g5s9rbcjfu03pQYPfN7RRceTHkp4ZiHYw7vMTCTIYN1LXfCzOaevcR8qrq2eeG89psj6teKk8RaTnAvJ8vPPdOSL3B8jpnk1ERQFkXlklRa7RYbz2WiL/zoqCKM6OGtsfzUx+dIJ2iBqUNxGs+xmGqaIAbWz882Y6ub1SNJfbOoeqT4c8DCY8PE783Y1MxoOcB8h9INsZ97kxxvGZZV/W/HYdnT0QEkJ2n9qNekz1L4RMSU+njPzQONWHsFvSVJRVw6Hg75MenaZtBeyEqVVR4JbYCBZMsGSS5CeZJOKAwpoQVNSpWCg6JKlJbXTDKb3+7y+HXQX9WMxGwvyZ7Bc1fBNyAoDJSATyWn9wlYUFHsgUX13hropDJPOhWj9EwpThzIUFNRKre407CMGjH5zs1o6uokBVNvpJKmfKuEcyp3KcuhhBkAqBKgjWVDO+aeZ6azqfLUFRACzX/e9qOrzqkMDVVGHo95zD/lv208UiTAoIOXiQiycSMp1fp7Z094BqOR+JkgMPVDxUJU15bDohBq0bBXnXQukx/8m54QR/g947RCST9kNqv8DzTHviNke+LBEUBUHzRIi5vumvoYTAfoRGfjA3+Wb5z5YQkm2KM7RdASFxoqQg18GpXZW09LlQaBkvjxv1DoGyDYoq01wrcgzqnnQLI6GuPXwbyZpXx+q15nXmCp6eC3/wjigaqXBFp71YKwpUvtOPMs2PogA4gO+ThlszvnUH5bcLKXaRPHnON98KQ3Xfz95DKWnuSU3VfR7pmsU+wRoCQYgJYaYdJbKiAN7MC38YWrOgCY9MJoSf8UOqANYr15HuXe3Vj0j4WCh5oOwB+VnPJoJYK6+M2PIj/3U0IReBHalW7/jdLUeHF0Z2v6s8Obx0ILw2oaDmz65Naw4BN6MwhEWe/9ScsLzBLWa/bEtd87E4p61z33FUZxrxr/6MWhGq+E28g28Z6UChLr1RrFiarE/rt1aeIpJzQVWout2ziagogCcBPAqaK7GiIIozqwrGi7sU0aiP2bv+OHXh4PJDtGt26IICxTNHgewDDtzFP64XOOPfO4/tRH3u9I77ZqIoEIKGn6+kK+euiKb9ehWcP3qeVv5nfQz8CV8YK2Jk+qXMwnxKTg0xmWpYBzCeYEDtCA+DJT9ZFE5ePOSfhhHCD0RKKvMDdzrEPnaj3XN20baXN4eL+OnH7K+9QTVVIeWQ6noPTfCF4+fFv8/64b2OjI1sXFd46DSe4xuO0arfhISKIJOY+Ka4q1pz67hN6wqyvNf6i4Q5VgX3uvhG0h5Ce835Zr01ud+wDmrMRC/lXRCCx0jXsd1+cHs8RcLUoa0533iTqk+HPNx0Hj2RzKnpXo90PpDrBDk5dMfWUhQFp3ZX0tKfhIR6adnpNP7zE408NfycWepcuMWNNqk70vUh29J9vCIJJ7zeQDhLxn1uAmWXmLsWq5ZdXvkJVDyCumtRJyzNYckMQui8yY9Np9QM81iqqhu/l2VuvBUF0eCJ4DEJa9jLZ0I8UKTebybrX6esumbteNKg1oG6ppGjAp6WTmQ1aPGrdLOGMZv5nbsceXmroiCS3/R6sgAAIABJREFUNa/GqvZa8zpzhDKqML3b5O40+P2R5Q1xazfWigK/gn6MAdakbz0eynMGMjFw2Td/D23+e8hyXzWE2vKPTQR+FtR1Yjca8oHhntNk3ed+16yqZIIH6LQnZjrGdE9kRQEAU/eB31A3CA8DhcP5WwZMXvk+dO9qrwmNhI+NhOeGHGPxswsI3pU669lqMDTh4UmUlJLsOrxFz86ns7fCIoG/wzcw5AuCIuW51BBTOu8Nkz6brg1r3hSERkaIZDdS13y0z2k7bxK/72B13nJa59Lt373LcZiRrG9UqvIUJvyt2iHsk0U/fEfkBQW53bOJpihATgLkJmjOxIqCKM7u1Zp3af73FoZbmP71KUahZpY8tzz8IEEliaAoEAfDvH20f/EBMS48RqZ9bbKnhQbKmigKUF71eMDfJ31pvHFsfRXD0r5taOgHGodHQrLjjLwMz5WQlplBabnZ4XKqZZBTwsO66jpa/vMl4eTFXvGJPTuhFPDDkKs5EhDXb8IjU4w8G1RLm3YDykS+g5NbK2j5L0KeBiYXhcpEIOEs4jDqEpivM/tCYZBA0VQUoP4F358XnkM/1gV4MJzeVUn97hvYaIh4HME93pTU9VfStRVNfqyhG776GDXFV002pouvmgvDtD20oYYM8oMx9jGS0EnyYkwjZYLRTqwVBaoCx2t81vWEZORIlKqLD8pF8sCS7ehipHo9dRrThYZ/eKT2lrAKkXSwaSmKArG3lLjYhR2KaNKjU40FxYeWH2gUbs5ugna/vZO2vRIKSYg7ZurjtwWS1yWI/Yo+6T4wr16+SguenhvmwbwUj3ZYIGcPcvdIwn2Je1OHgrxray/WEsK7wdADhNApcO02IXV/wtgCXpFu+S6ObzxGq/4zpMyHguWOp2aZNOerbCx4InUdIuYxhJmturc26i+MD5BfBjHL7cgvT6B6rtrxBEGsA+uahoclPC2dyC5EJgQXEGDokvVu98o7YFUU+F3zqqAIeb2mfHVGIDlegvB4OL37FOW0zqHsYnflpamioO5iLb3x2KvhqTHl5VSvD1MLZ1Wojw6YKApQ/qVP/41u3rwpQkDc/eP7RRjUN7/yatiyduZ37vQMOSIHbp0j0zULq95XH3kpjKMXTxJtRYF6HpvyVxjEia0VIveEJD/eiWq8e9whk7883fXtrVrz++mz7GskbxN1TZqu5+2vbKFdb+8MY+a1nnU9i9VzE0prjA/rDQT+bspXpoUNGnXPWLtykfDkapg41O21/k37qcvHqfWqkQ/w7265dezWvB/PtEsnLwoesm1/5zsSbdkpCvy8g9VQWajXK3pEpIoCK09hIgOSc7Ps+cUEngjkdc8mmqIgoyCPUjPSTZdvkyrPioIoT5cqqO59Ry/qMs4+8Zu1G/AkgEeBSomiKECfFvxgMYF573tXb+qkmXfBVFGAdpb/YiVdPHEpDINOiCMURgKiFb9eHU6IjH+b8thEWyYfCgmMpcOIciooc4hDjBhkRQUNYpCpjKSThYUatqZV91bicR0U+XkUo224PUPIDIJwHo8fk1wJarsIowBG6MSWUAIak0S06iPMxGLH+phAu9FWFFhDN8HqG4IWCMK8CDE5l/10kVhjEKyM+NhoatOr3m0X44FGHXH5dRJiy/a8BGeqVW8s8FVzTvS/fxD1mukeB9aKG5Rq73znbQLjATLB2MpkeQkSUL8Xfl7zasfc+V2Hug8E1R0WVpJYg2AmvQj1I3ZwdWX9WarDuMdSUYBcKnO/FQoRAKHsqE+OEf/1IpxlUICCIZekMzYTRUHlzhATa02S6NW3SH6PlIFX20YydCRolIQ8Nb3v7KtleQbPpR2vbyMoCrpP60mDHhriOCyrpxfCDSHsUBAUxH5FP0wemGrsa9MzCUnnYSQgqfPYLiI0gAkFddeiTesjWWePyL6qcdXxb17CYZSBhyE8DSUhDI7OfjbBx1o2VjzR/Kfmhq1EwUP1u3cgITa6DmEdQ+FbNrSchjush2jxBJGuA+uadgv3ILFQ5wSGRXjog3TzfuBcn/vt2WFowUNN/+btlOGgZEFB61mx441t4nuTNW8VFA9+/1DqNtk+bIzOvFvLqMIR/OYWSsn67b6Fe2nnm9upoKyAxnx6vCv/bqooQFuw6pexok15OdWYwSTknBQsZhZkEpLJg7wEq1Zc1HMKgmwoCrCXQDrhRqz1qfvcZM0itvvc/5hdnxducHsa86nxrssk2ooC9TwuaF8oQoCZkvqmEPfA5yZ6CkBlG+p7T3zroWBEmQNL9tHGP60XVSBWPxJL+6FI3ibwUsW4QSZCUIR7RNhHk/Ws+w6wYqCGBMRvSNY7+t/McoPY4ary5HhvjP3sRC1jTb/vDZO5NeHj1HpVZRX+3StcjnXNm5zTWAN75uyiy2cvC08Pp/A/6IedogD/bvIOtt7PkCdAJuNGQbwzIuEtTe9ZU0VBNN9uCEWeWahv4GqyvhOpLCsKojwbu97eQweXhQT+iMs56hMjqLDcWfhxatdpoSCoOniOskuyqeZsyAIMlEiKAgj9QcVd9F3c/CgKwDAufKb+sY02oZwoG9zOkTlGDoW98/c3UBKM+thw275CeLv8l6uEEBcEZUH7wWUi30Jadn2i4fTsLEq9FYMMDFfFxuMkHx+iT7P6U59Z/RqsJtWaAIL46d+4XeuS1V2Sfh/FuPxhXYh47qC2A8po3Gcn6DYrGG/pyttpbBc6fCvchzVvgVeFKgOGsiM/NoagcHEiMENoFxcqLPGQwE+SXwGtVx/V3/fO30Nbbrk2499hRdh5fFfBPNrFPEU4nZPbKsQ6ebcmhDUu/bGfGU+pmaG1dWbfGVr8bH38aigLOo3uLBJXpefYa6nt1p9d4h/1gRgLfK0XPixIraE6kDMBwmqneb5w7LywjpEEjLtM7EYdHYSNWMNH1xwmxOpU6e4f3e+InywXhOBR11rea52ZPBBUbxrkc+gzq7+jggnJJg8uPRA+q3BOmQhNYqkoAEaIay8ZOwgVBz402DVxJIQLW17cLKypTMemqyhQH5lYhyMijLXvtRbk70Ew8GpbEPQjdIwknFlQFjglaoRl6dkDZwkxhaFokOQkbMPehWBcxonWzVWji0cQ+xVtmT4wrWHYvM4ku/MZ99Xdz96nO9RwuaDuWlmhVViDu6Z8REdHi3DcTwcW7xU5liR5KYtkOTzo3n7izXDCW6d1g3u9qFORlsLTC8BY8UTWECnoF0IZ9L6zj62FN7BAuA3kmMFj3m0vRZMn8LsOoIyt3H6yAc8LC0kICr1InRMIr6SXCb5DyCKcqXa8Djx6EEpp862cELKd6U/MJIQzcyPrWYG8DdI4xmvNo+yxtUfCeV3QjomA0AsP9ffXHnmJEOZGEjx9cB636mHvoYJQqhCe4t6T5NU3P4oC1SsA7TjxcrXnrxB4EJVEEvtnF4TzRGHfd5nQ1XF/gyeE9xQsYUHgkcEPgUwVBe/WXKXXvvSy+FYkK02isHGEl0DQbt7s9rnbmkVoHcR1h0edDE+GenX40WgrCnTPY6wtvEOc6PVHX2nw9sL8lg1pT1A+2BHOs/0L9xC8PiXp3iHWcDFI6ttxdOcGzSAJKt4Abko8nbcJFJLH1h1t9I4HXwOlnjRgwn7DW99J6Q0lEbx3JZ9tsp5N3gFWrNX8ZfjNRCnqdmapPDnOp6EfHOEox4j0vWFydprycWrdS3+6iLC2QLBgR77FjDznGPPWNe91TmPNHFx2QBhnSPIyfrK+JZFEHbw3yA/PiQThSBTuRUG9M0x5S7/3rImiINpvNxgPJ6eZh/D0mpNE+50VBTGYkbX/u57O7AtZcIOgKEAYHFjGZBZkUO2FOoI1bdWhcwRFgaTh/zKU1v0hlDgNlEiKAj+w+VEUoB1c0Otf2NjAs0Acnj1KbmGYKQT9+HP+6IVwwhrZxwH396PyYe1tuwxvgoNLD4WtnNRC2cVZQtCZ3y6PklPTRD8gPJFMrCxrdyFbhTIo45esCghZj99HMb63WsibCHWwVt94tD7Ei+zP6E+OpfZD3fMkWDGwXi7wuijt107MK8LxgAlEnooze08RBAqSYEWlJmeOhaIAbdtp/aEAbN2rjehvdlG2eJBeqLgQtsgK7/sORTTmU+MaCM83/N9awVDYUU6rXMotzaWCskJC0iCn9edm6Wa1BI02vm9+5bWwYAhjghIqpzgUVulyVY0IUwXXWFgGJaUk2Y778plqWvTMggb1QJBQ0q01ZRdlUWpWmrA4A1Mq3RVlRWD6YKmkY7kahOAxHooCuzWIhx2S98G7IC0zTViw4Kw6sHR/GEdY1LXq1jqhFQVQYi750YLwowzziqTNsGYSY8tKE/sKe6Fi47Fwsm4/Y9NRFKh5QOQau/P791BWobcXh9/zXn4XFAOv9sNu7UAhnlOSI84lCFcQngYPHdVDw+2uw2/w4IOSQN6N2PfFPuPkturZWgiLrBTEfkWdfh6YVos91GM9k7AucVdZ+YNIkrMHeddKPNWkcfLfEAYC57IMgYexXKy42EBBhLKmlopWAQ0s3HLb5lNemzzCOY/9hbB8QQk1YskToe8rfrGEILyVBOUb9hGMfHJb59GNayEFAfgBCBFVchpztHkC2Qe78Dx26wBxg61ngcl8WZXNTmGBJP9UI/ZRTaO7Hef/5C9PJfBFXmR3ViAHEow33NY8hNxqGZQ1GatXv+x+twrlUQZjRFgh7JMbN26K8/jiiYvh8CKyHi8lAcr5URSoYS1lWzjHcD9AKY+1D4WX09mmxq3G95i7rhO6idxluGugHAH/hjGpSg8oSZD83a+iAG0hvCIEtSp5xel2mzc7fhTlISy0rln0W93nuFsnPDxZy3Mv2ooC9LnRedy5WBglZRVk0uWzNXT51CXBU3nFRldD2ErscGdnFWUJTOAhDSXSpZOXGt0h4OeGfUg/X6N1f8CzAH3GGxFC+XOHqwTP4tVnr7fJ6d2VlJaVTtO+NqORUksN6YbxgsfuMb2XCJuEMd+8SaIPl05cFPsN4weZrudIFAVoT80dg79DMYs7OxKy8uTgweEpBE+6oN8bJv30w8fJ+jFXi56ZH36jIzE3FIluZLfmcdfjPEP+EeSHwFq8WNFYBgUPXqx5p1CDaNfuLWlN2BwNnjPId4YuTxHJPaurKIj22y01K5My8sxzlpms8UQpy4qCGMwEhFo73txFlTtCVhJe1LpnK+o2qYuwspr9xNxw8ZaqKJAA7J6zh46sPRaON+mFY5s+bajXjO6eyYvP7q+iw6uPaM+PbBfMSofhHRtZIOB36wHv1Ve3352E4JE8itGelZk3CROBRMIIMyEpPTtdxAQ1JSh3NvxxLVVsCoUu8iK47qGfuKCDsHb2as/ud1xAsHJDzE9d6n17H+p1R1/buOCV20/QgaUHhCWSCbmtP7UehJxRH2NubUSKr90D09oeQgbA+sdJAYby8BRY/8KaBmvMrd+pmanUaXQXgtJEl4IQPMZDUYDxoe+HVx1sYLXmNu7B7xtK3ab0MA63FMQeM8UISsxdb24PKwG85tPv2HQUBWh79tffoJqzoeSlsYq1jraCZOBVDP2cXxACdBzVyTFHgZPbtNfc2f3uZEUaxH614moiBKw6VEWb/rI+nKvGa2x4UOOcg2VYJBTUXav2AfO17aXNhDHpEATIGAvi3ZqS1RjA7ntYp+MhrRNGza39ePBE217eTPsW7qPrV0PCIS+CdSBwdAtVFG2eQPbxyKpDtOON7UJpo0M4//rd3b+RVa/unEheFooHJJ6Fl4IOAathHxqpHSLT6ayweoW6tQ2BZ/97BxiNVWcsdmVgOQrrU+nl61WPFLy78VDhOV59iNb+brX4q0n4Mzuhj7VfMMjof//ARl4FKLfxT+uEVwaUyF6ExOoQakL4Hum9B+XDvP+oD1WFtiNNOm7Kj6JNhL9Eu26WyiousVAUoD2d81hHmA8DJ+Qj0j07iruUiHPPzWvcaZ1YQ0DZlfPqc6RvE+wH1fDGbU37Xc+RKgqgoEBoYQirQbAqhweW8K6JgGLFk5t0MRJFAdqxeqv0mNZT5CxwI6x5eG7I94BXf7EO8O7H+9+LnN5JkAvAaxpKMS/yw3NGet5a+wSeYvvr27QxglK876x+2vesrqIA/Yra2y0pibJLCikp2Tv0tNecNYXfWVEQw1mCx8DxjRV07vB5WwFPSbcSKhvUlsqH1lu/s6Kg4QRBsAyvi8qdp4S1Qu3F+vAzEBZCs9tuQCmV9m4jrLpM6NyR86JuaJuvVF2hmnNXGjHuONTy2oUUBPjjZBXdFBQFwMYafw/hkWC960XQnC94el64GB4LvWZ6X4ZO9Z7Ze1o8KmBNVH26mm5eb2h9h8c1GG8IK2RegCCEmF7jdPsd4TiOrz8mwgvB6sL6yIPFS8dRnYWAzctVHu1g7LBcBeMNpgCuy/CoUEl3/Vn7DSshKAuAcyzwRQLP45uONWBuYNWFGO/dp/YQFkE6BIYXTCqs14C3DOGEbxH7M680X4R/QjJFp1BNTu0EIXg0FYI79cXPAwFWeUdWHqKj646IOYUHgUpQyGDPlA0uD8eRNR1zEHvML0ZYrzgTojU2KApu3rgpILv/Fw+JeMZ2ZIqZzrrWKRM0A29tM3x+bT9B1acuNfLEs1s/OutXZ2xuZRJVUSD7jPV8fP1ROo2ztPKS8PaSBEEqDDzKBrandoPaaws23fAI+q5V28JYTmw+LqzZ4EGgjgV3DUJLItSDW7JanflGODHsI/UMxz1e1LFYhCVBosogKFJFAfrghycCX3psw1GxLi5VXgzHWFfHJM9ihL7RpRBPcFxYueMcBF8grVVRB5K2wqIRXhpePKlbm7hfsQ4QJkQNM4ZvsA6wpuEtCgt2U3K7Q2B9e2TV4XC4OWvdwKrjmM4NcjrptO92ZsM6HxbnaFuGE1HrBK+GdrEmTXkKnb45lQH/iDmo2HKczh/BG7GxYAj7sLR/OyofWq6tVMM4YQ0LwrhM8qSgTwihIvhSRVAFXg59QY4KeHE6Ec5H3OEIM4E1LBOuyvLgA7EvOozoFH53BHHvLX1ukfBUkhSUxzHmpGJzhZgn7BMZshbtwLocihPw+236tDUOMwtFgUx8C+Wy13sqEpzkeYy9IM8TCDWx9vHG0hXm4744sblCrFnkzwIfIQme1rmleUL5g3MDioJICO8AGLdF2udI3iYytA7GG4317OcdYMXUqhAxDQnsNkfR5slN1kekigK0ZY2tr5usGmG0jm84KvIUWT3QUC/WOs7HdoPKhKemDrm9k3BPibty9WGx/lWCdzP2LfhN8J14F5tQJOeIWzsSo3OHzzW6y3BOIroB+uyV5NnaBhQFrz78ovhnKMLufe5Bx25E6+2WnpNNaTnR9yo3mcdolmVFQTTRdakbix35B25cv0kZuemUnpsuchgwmSEARg0CVSgIwKgFTinpVHu+Vjz4IQSwi0UfeJstvMKb12+Ki6Xuch1lFWSJB5FO0uB4wwbPIQgJoCCAizW8LCKluku1Yn0Huf5iiS/2Jx5UYAyC2J9iXVRfFW6vJgm4I52HpvB96CysppT0VMoqzKT0nCich3ECojmPLU6QNmoWMcHx0G+O6yeaGGPPXa2+Svll+QK7pkoQ+shk5xDwRIsfFXhdvioet9FqI95zAAErjAdSUpMFLwCeIChCWB4oDSCgzS7OEcqCoEkoC26SEPTFYo6AF3gdnPN4/OPugqIS/x8twnoXIUur6+h63TURFiIjB2+xxLg35X68fu2GCA0TqbdNpDgGwcvBCAv7X/L1MO5qyhQEJvEev1QM6oTr9OqrPPcg09AJEeZVn9PvQfQ5iLlrbuvZZD6YJ69HC8qCuuraiOQVugZV12qvibBtVy5cEYZypooBkzkOqmyYt0wirbDAQbUbjXqSU1Ioq8Q9R1I02o1nnawoiCf63HZCI5CamUHpuWZeCQk9IO4cI8AIMAKMACPACDACjAAjwAgwAowAI8AIMAKMQFwR0FUUxLWT3Dhl5OcSZIMtiVhR0JJmm8dqhAAymiexl4cRZlyYEWAEGAFGgBFgBBgBRoARYAQYAUaAEWAEGAFGwBkBVhQk/upISU+jzEK9sMmJPxr9HrKiQB8rLtmCEEjLzqS07JYTg6wFTS0PlRFgBBgBRoARYAQYAUaAEWAEGAFGgBFgBBiBuCHAioK4Qa/dMJQEUBa0NGJFQUubcR6vJwLIZJ5V7J3Q17MiLsAIMAKMACPACDACjAAjwAgwAowAI8AIMAKMACPACCgIsKIgsZcDwg0h7FBLJFYUtMRZ5zG7IpCem0OpmZEnomWYGQFGgBFgBBgBRoARYAQYAUaAEWAEGAFGgBFgBBgBFQFWFCT2ekACYyQybonEioKWOOs8ZkcEUtLSKKOgZWoNeVkwAowAI8AIMAKMACPACDACjAAjwAgwAowAI8AIRBcBVhREF99Iak/LyaL0nOxIqmjS37KioElPH3c+aAQyCvIoJS016Gq5PkaAEWAEGAFGgBFgBBgBRoARYAQYAUaAEWAEGAFGgFhRkJiLAKHIs0uKiJISs3+x6BUrCmKBMrfRJBBADLL03JarNWwSk8SdZAQYAUaAEWAEGAFGgBFgBBgBRoARYAQYAUagCSMARcGZPafDI+gzq18THk3z6XpGXg6lZmU2nwH5GAkrCnyAxp80TwQyCwsoOTW5eQ6OR8UIMAKMACPACDACjAAjwAgwAowAI8AIMAKMACPACDACjRBITkulrKKCFo8MKwpa/BJgAIBAWlYmIQ4ZEyPACDACjAAjwAgwAowAI8AIMAKMACPACDACjAAjwAi0HAQyC/MpJT2t5QzYYaSsKGjxS4ABQAyyzKJ8SkpqwUHIeBkwAowAI8AIMAKMACPACDACjAAjwAgwAowAI8AIMAItDIHUjAzKKMhtYaO2Hy4rCngZtHgEkJcA+QmYGAFGgBFgBBgBRoARYAQYAUaAEWAEGAFGgBFgBBgBRqDlIJBVXEjJqSktZ8AuI2VFAS+DFo1AcmoqZRbmtWgMePCMACPACDACjAAjwAgwAowAI8AIMAKMACPACDACjEBLQyAtO4tgQMwUQoAVBbwSWjQCGfm5HIOsRa8AHjwjwAgwAowAI8AIMAKMACPACDACjAAjwAgwAoxAS0MAocizSgo5FLky8awoaGm7gMcbRiAlI50y8nIYEUaAEWAEGAFGgBFgBBgBRoARYAQYAUaAEWAEGAFGgBFoQQik5+ZQWnZmCxqx91BZUeCNEZdopgggoznHIGumk8vDYgQYAUaAEWAEGAFGgBFgBBgBRoARYAQYAUaAEWAEbBD4f/beNNay67rzO28eanj1WBTnSRwsSqRlUxM1eJA827RpW5KjRhsJOt1tpIMkSKM/9acESAdIN5JG54sbSOCGRxiIPxmwZJvWYIkaKNuiKEqyKFES51ml4lCsmVUV/M6r39Pi1rn3nHvefeNdlyzcd8/Zw9r/vfY+e//X2usQinzpkpXEpkAgDQWpEhOJwNziQjWXMcgmsu+z0YlAIpAIJAKJQCKQCCQCiUAikAgkAolAIpAIJAKTi8DCyoFqdmF+cgEY0PI0FKRKTBwCU1NT1eLqSjU1PTVxbc8GJwKJQCKQCCQCiUAikAgkAolAIpAIJAKJQCKQCCQCk4oAocgXVw5MavOHtjsNBakWE4fA/L6lanYpY5BNXMdngxOBRCARSAQSgUQgEUgEEoFEIBFIBBKBRCARSAQmGoGl1ZVqem52ojEY1Pg0FKRaTBQCvJOAdxPkJxFIBBKBRCARSAQSgUQgEUgEEoFEIBFIBBKBRCARSAQmB4G5pcVq/sC+yWnwiC1NQ8GIgGXy3Y0Ak0HGINvdfZjSJwKJQCKQCCQCiUAikAgkAolAIpAIJAKJQCKQCCQCIyEwNVUtHz5UTU1Pj5RtkhKnoWCSenvC2zozP1ctHNw/4Shk8xOBRCARSAQSgUQgEUgEEoFEIBFIBBKBRCARSAQSgclCYH7/cjW3vDRZjR6xtWkoGBGwTL57EVg4dLCamZ3ZvQ1IyROBRCARSAQSgUQgEUgEEoFEIBFIBBKBRCARSAQSgURgJASmZ2aqpcOHRsoziYnTUDCJvT6BbZ5dXKiwHOYnEUgEEoFEIBFIBBKBRCARSAQSgUQgEUgEEoFEIBFIBCYHASKMwA3mZzgCaShIDZkABKYq3mg+NTM1AW3NJiYCiUAikAgkAolAIpAIJAKJQCKQCCQCiUAikAgkAokACBCKfPHQwQSjAwJpKOgAUibZ3QjMLy9Vs8uLu7sRKX0ikAgkAolAIpAIJAKJQCKQCCQCiUAikAgkAolAIpAIjITA4urBamZubqQ8k5o4DQWT2vMT0u4pYpCtptVwQro7m5kIJAKJQCKQCCQCiUAikAgkAolAIpAIJAKJQCKQCNQIEG6IsEP56YZAGgq64ZSpdikC8wf2VbML87tU+hQ7EUgEEoFEIBFIBBKBRCARSAQSgUQgEUgEEoFEIBFIBPogsHx4tZqame6TdSLzpKFgIrt9MhrNsaKFlbQaTkZvZysTgUQgEUgEEoFEIBFIBBKBRCARSAQSgUQgEUgEEoE1BOb3LVdz+5YSjhEQSEPBCGBl0t2FwMLKgWpmbnZ3CZ3SJgKJQCKQCCQCiUAikAgkAolAIpAIJAKJQCKQCCQCiUBvBAhFvnz4UO/8k5oxDQWT2vN7vN3EIJvfv7zHW5nNSwQSgUQgEUgEEoFEIBFIBBKBRCARSAQSgUQgEUgEEoGIwMKB/dXs0kKCMiICaSgYEbBMvjsQWFxdqaYzBtnu6KyUMhFIBBKBRCARSAQSgUQgEUgEEoFEIBFIBBKBRCARGAMChCJfXD04hpImr4g0FExen+/5Fs8tLWYMsj3fy9nARCARSAQSgUQgEUgEEoFEIBFIBBKBRCARSAQSgUTg9QgsHjpYzczPJSw9EEhDQQ/B8sv8AAAgAElEQVTQMsvORWBqerpawmo4NbVzhUzJEoFEIBFIBBKBRCARSAQSgUQgEUgEEoFEIBFIBBKBRGCsCBCKfOHg/rGWOUmFpaFgknp7AtrKewmYFPKTCCQCiUAikAgkAolAIpAIJAKJQCKQCCQCiUAikAgkApODwNLhQ9X0zMzkNHjMLU1DwZgBzeK2D4HpudlqceXA9gmQNScCiUAikAgkAolAIpAIJAKJQCKQCCQCiUAikAgkAonAliMwt7xU4UCcn/4IpKGgP3aZc4chwNGijEG2wzolxUkEEoFEIBFIBBKBRCARSAQSgUQgEUgEEoFEIBFIBDYRAUKRLx8+lKHIN4hxGgo2CGBm3xkIzC7MV/MH9u0MYVKKRCARSAQSgUQgEUgEEoFEIBFIBBKBRCARSAQSgUQgEdgSBOAE55YWt6SuvVxJGgr2cu9OUNsWD61U07PTE9TibGoikAgkAolAIpAIJAKJQCKQCCQCiUAikAgkAolAIjDZCEzPzlZLl6xMNghjan0aCsYEZBazfQjMLS1Uc/syBtn29UDWnAgkAolAIpAIJAKJQCKQCCQCiUAikAgkAolAIpAIbD0CvK90ZmF+6yvegzWmoWAPduokNWlqaqpaXF2ppqanJqnZ2dZEIBFIBBKBRCARSAQSgUQgEUgEEoFEIBFIBBKBRGCiESAU+cLKgYnGYJyNT0PBONHMsrYcgfl9y9Xs0sKW15sVJgKJQCKQCCQCiUAikAgkAolAIpAIJAKJQCKQCCQCicD2IUDIIUIP5Wc8CKShYDw4ZinbgAATweKhtBpuA/RZZSKQCCQCiUAikAgkAolAIpAIJAKJQCKQCCQCiUAisG0IzC0vVvP7921b/Xux4jQU7MVenZA2zR/cX83Oz01Ia7OZiUAikAgkAolAIpAIJAKJQCKQCCQCiUAikAgkAolAIkAo8qXDqxmKfMyqkIaCMQOaxW0NAjPz89XCwbQabg3a3Wr5wu/8b9X1119f/1tYWKiuuOKK6uDBg9XC/EK1uLRYzczM1NcPHz5c7d+/vzp+/Hj16KOPVufOnauuuuqq6sCBtdMh/P7+979fnTx5srryyiurl19+ueIBQJrTp09XFy5cqPbt21edP3++vj49PV29+OKL1bPPPludPXu2mp2drZaXl+u6SEe5fM/Pv/7FNsjw2muv1fXwTbmURz7K4ffc3FwtD3Xx2zL4m+t8Uz8fyqEe/p06dapuL7JQNuXyjzaTx/KQgTJpF/9OnDhR10m+M2fO1P8WFxdrmbhPGZRLnfzjNx+xoCz+kZ/0tAM5/XCN/OTjbz78rTx+k59ykAd5wZN0yMNvZLJuyvefbbZu0tB+yiMP8kS5lYvr4Mc9dMY8r776an2Ne5QBDpRJffQrZb7yyiu1jiAXeW0PstinfPtRbttuP4q7snNfnW3C22vWgSzITX5wBCvyIydpuC5+6gx1cN0+45sykMnylTO2gfKRl/LJb3lcV25xRh/BCIxp+7Fjx2o50L1Dhw7Vv7mnbouPY4tyHFeURd6XXnqp7gv0nHv8rR6rL3zTZ/QhdUXc7Quxowzafckll9Rj3z4AO9pEO2mv4w6ZX3jhhbpu5gjSfO9731vXLeoivWNH+RzfyIVO0Q7HKpjTNvUBGZUPnMSWb8qjfMaz/UP7GSdgzT3HZMTRecB6GF9go67ax6RznlDvqQtc0HHnDfud+vjnOEIOP6ShjXycz+K8pa4hL3X54W/qpK7Yz8hMv1Au5ZRzTBzftiM+QcRR3Jzz6Y83vOENtT7yjzrsJ+cFrlv/0tLSen+BJ3I4N8Y+oV8om3bG+TLKFHXTuc/+R0fAjT6nHudg5KDOlZWVGgvroS7wR/fUD9rCdfKgS+BpnT7fKB9sHIvUSXrK5p7zoPOk8vkd53lwoBwwQg7ukc+x9LsnvhWb3/nvO1evqT585W3r6eOcVBYyaM5tqqyck8mr/jMvgHt8njnn+JwHK8eCY8zvONd0bugYE8a5fpRim+ZL8zfdKzFsw7kJl6b+HNbHcQx3bVssr63srmUOStcFk6a8G5Wxb7tGzbdROdt0pK/u9u23YXpd3vO3awLXTU16HeeCpvkhrnni32VZPtPF3fVBORc7fzXhwFzFs8J9xbBx3tY/o+K8kbpKDNvqHlWX28obdr9tnHdpd1sZ9ukgPewq//TU2n5xpM/U2j6tz6ct3/1Hnqx+96HP9ik68yQCOwqB+f3L1dzy0o6SaS8Ik4aCvdCLE9iGxUMHq+nZmQls+c5t8mf/+f9aE30333xzdc0119SGAglmSUOIRogVyCc2/g8//HBNfF133XXrxAAL6SNHjtQknsYDCI/V1dWadKQsyoAMcYEO2QJxCKHAYp4NDnWQDmJG4oayJWy5zwcyhsWUZBDlc42FfDQUUB/lcF2SXXKZPBgr+E0a6kcOSbG4+YhEJOkkvCCPIKkgQWyD5C6yms+yJOT4LWkXiX7JUYjXSCRznQ/EEeX7gVAiXSTKJfqizBpiyCtJaDo2QBpaJMoj6U0bua8hRHKr3ISAocYTiWrysRmUJEde/vFBV9ANCVI3KRpFShKRPOJo25CJ9PabeZEZWegnDRX2K3lsuyQrv8mLPORF//gNaWh7aZMkKDK7CVGnLdN2xP5F9mgkk1gsyWbbwRhCfvob/aRfwJG+Ig/X7Tf1mjqoU3nUR0lncNcgQlqJcdpIWsY5baCNjCV/xw22ump7+NYgxj2wox71yP4HQ9p89OjR2qgAfrZFg4JGgtgn9J8kK39TjkYS6tZYYbslnymDOUpjC39rFIqkN/k0XCFPJCQow/EKBmCnEZG+kMyVQHaMiBE6BI4S6LTZtlEe9dFmDVWOcWTgWkk+U4/GKf4GDw1TUUfj5jjqImk0tKozcT42XyRM1GHHXtn/yEm7NKY6r2l85Ddjiny2l7KiwZM0zpnOfxL4tNN5MM6lcSONvBoHqYd5xTlGPQVn8mgooG/4LfGD3lAP15GFPtNIgUwakygX2XhukIcx4nyqIVwDts85STHnGLAir4Yrdc5nEf2qXqD75Ee2//fsI70WEhgKfuuq2+tylKlLQW1kRZyP49/Uo/46PvnW8KVhHizjs1YcItE5jLzr0oa+afqSrcMwa7rXRnSVGNueNrK5jfDr0rcRu7b6+uLclG9U2coy2to+SNa++UZte3z+jKvOiFlX3TXPRmQY1FfRADgIH9c6cYyX84F543PZOSyuzweNkzheynbG+bB89pXtcs/g82+jOjqKzoxaVzmnlDgNq3sjujBKmwY9O2IZXdrdNn/GtdCoZcf0aSgYtXczfSLQjgB84NIlh9oTZoqREUhDwciQZYbtRmB2caHCcpifnYXAU//uD2qv/1tvvbW6+uqr170gIUMkQCT0JFsgNCBOIFVciEmWQ/7zD6Lgpptuqsksvaf5O25O9A6GzCMN5Ax1IQ8ex5ClemBTHgQQRg3S6N0L2SIBKtkDwhIskBLxdAFy6snIoh9Z+aY9yocs0XOo9HpEFgleZMewIUlM3W4mqMdNjd/xxAKy6DVKmbaF+iDXoqyS3Vz3xAB1cp0y9cxyo+VpgbggJz0Y8ZEs9340YHiPsjTQ6PUbN3USX7Es5NDgggzk0+ggOapRBuxoS/SIJo2bwtIgISkaMVbuSNbR5/QrWEnGSbaTVxIxbiIs23JMI+EtbqTTGGWfSlJTnptfr0nScw9Z7BeuS0zHGUGim7QSjOKjTjJOwAhPbuR0vHFNctt+RR51A9yjIUiCVTJPIt422K9xzJaEUSQ9ItEOKUha5wWNW9RPn0dilvLFS53iW+9qiVeJcca2p5SiV7rjSX1D9zQq0HZIctts32lM8TRMJCv9m7TOAfaJRg3aAvGrwcG50nEg9nokSiZLjIuZ/aJnPG20P5GR+1xzvJNfI6mGOGVzfEjyU6ZGDb+fe+65Wm8uu+yy9dMzUVfAkHx6zKuj0VDgPIIsetE7fp3LJIg1kikbv50LkdMTXOot/eVJC+QgvZg55suyfC4gi6enyCfJQx3oJd/O2dbLt4Y4cGfuQMc83UJd/OaZpF6RXmObeuV4sC+QGXnRXfGK856nSmgjRjTaoPHXuYJv+v+/nH+81+JBQ0H5LGorbBSiJpJR0VAgrrbBeVBDoTJEIrAkOreSpFaermRrieEwzJrutRFd8fkd62rDpI3w69K3o9TXpkuj3h9VPstva/cwOTaSd5T2bbehIBqVS6PcKO0odXMU4t65qCToYx/E529ffYhlRMNAqS8+18pxZb06pCh3X3lGxXfQ+G8rp5xXIg47YQwM0p0oWxeM2+bPNBS0aUreTwS2D4GFlQPV7MLro0ZsnzR7q+Y0FOyt/tz7rSEG2epKxiDbgT39tgeP1mSR5K2kTQzJotcp4nMdsksyPXr/SpoQmghS67bbbqsJHj1ZNTRIJEB+GI6EbwgUyr722mtrEhQyR/KePHgiayiQiEFeSVVJXskJ7ukFrwdnNFZIhOu5Gz05PeXQ1GVuJlik6rUePcNLMt0ySE8destav2S53r4QeHqu6mVsiBlIST0zB5GakqcSsHzr0W2oE4l/07hhtL8kzfSgtw167McNk2VFkixuyuwHPaL1wqW/3TDYlmgocBMgMRjLLDcAkt2UjQFL3VI226FRqAspIDFveB5kVRYJ5oixOsk9jTz0H2PBseNJB73P44bV/KXntNjYN4Z2uvTSS2t9Qn/4x0cjGHk0IEkqcz8SthoruG4oH/RZ0jzqRNT5KE/EkTlE4pW8jkfk0LBnf5POkwyQrxrCNMJ5iiiGy6JeyWONBxKQlBvnKY0cjCX0jHvMc5TXpEcaiqJBQIMJ6SVwNZxpWOS3p5v0hpegV3/sY4l3fnNPrOwzxwmy0k6NVfRN1Bv6XOLc+Zc8/HNets5YpmGC6ItPfepT1b333lvdfvvt1c///M/X8yr39XanvZLblBvnBceBWGmo8FQSBl3uMYdr5Ihe9uKi8cS5hG/S8VGXkEnjBv1vmC/r1NigkSierFK+aBgmH+2nbT4bNCZQrwZBDZzOM7bDuct0keCOc1gkwDQGOJ/xrIsnJTRmcl0dIX/EF7n/88mHe60goqEgYh3nnrLgJqJpWOUxvQYndNg5ID4TPf3heiASjM6ng+rqMm/3AqnI1IWkaqpnWL6me21El/NlWddeNxSMow9HLWOrdCuOhXHVGfVomJErGoOdO+Nzc1TMTB/XaqXOxrVDOedEgj7iYhnlmOkzLss8JeZxri7/Fkufr5TlGrUvVqPm69Pmsg98NpX9NWxeGVXOUdO3zX1d2t1WRhoKRu2VTJ8IbA0ChCJfPLQWujo/40dg6kN/9B9erWZm9k3NTFdT0zMV3/lJBHYqAvPLS9Xs8lq4kfzsLAR++8zl6+FUkIzNu6FmICcgXiRbuc/fvK8AUkOS3Bbp4Yq3KmQRoYkkPQ39wcJOsob8EFNPP/10HatcT08NBeQxDBL5IEghauKHPJKukuF6FLPIhyg0fj75IJoiGSjBzIIyejlKmA7qLTcM5ImEIuVEr9tyIRsNBTEsA20gTBPt4cQGbeCa5JsEPaSkZO+gzZkEDbKXJLuGgujVprcU5UlAajwxLitlxU1UJMgkESVbSyLWTZaGAsltw+coS9Nm13ooO5Lc0ShhH+m9i4GJDwSxHva025jnMRZ8SbjETbYbaMOAxJMPEvPUE+WWBJXwi0Yh2t1kKNBAIEkeT4goT+xH8WQsIBvjwlAp9qUEsWOYuiVXIzEncR5PTngSRH2I+uwcoDyx/Z7aIB9/267SUKCeIDfjHpLaMEfUFcPrRBKD8iTm9Xi3fXpJKg/tEhvmGHC5/PK1uc7TCLYLeR1fsf/juHZuAyfDQGHgIK9hdJyHJBKoi78lyanDOYZ7yMU/riOv5LSGGsOsqTMx9JCEqoZECVnkj22RGKJMdBZjCfJ+7nOfqz7+8Y9Xb37zm6u77767vk75vlNBQ4HyS3aDL3Vp+LF/NJxRNnM/7eNUGPnFy7FWjhH1jLKbDAWGjtNg4zwvma7OO3eVYZWcBx2/nnax3GgY04vfkxTxZAftAAfGmnpmPzgHaSRyfnLeMmyVBjBlB8toKIh6Zqgm+g2c/++Xv95r8dBmKGgqtHxudSFtLCcaCqKBMGJkm+N4i3N9r4bugEzDcGq610Z0lc8Xm9hGMJekawnNKP3ps79r3TugG3qJ0IbpsLXgKBWWZPQoebvIMMxQ4Hzs8zN6yveRo9TfuF6J80FZtliPaigox4Pr8GGyD9L1cu1HGcrjt+uc+FwdNCbb8Nsq/VKOYXN4F0za2rPR+21zX5c5qq2MNBRstJcyfyKwOQjgPDw994P3q21OLZNX6nne3fnauao2FBx/9sjrGLMpXnaJ4aD+N1NNX/ye4uWZF/+eWZhPo8Lk6c22tngaEmT14LbKkJUPRgBDgSFaDPcAqSFBLHnpglxiI77Elnuk8yWMzz//fP3uAYgiFtjGUtfLV29aSASIqccff7wiDx9kwMBA2CI8pvm4+ZDA1PggqSPZKUGJjCwQqY9yefcCaSCIJBTNK/lMesgYvU9pj/UYJsUwIdE7FpLTcBZuNMwbDSzcU36uS/jrhewmApkN5WH4DuuTlJSIjISvm5dIOscNjeSssc2tx5AwEuriTV9yD92g3dEAEmUlvV7MkpalocC6aYeEqKGhxCzKb6gQcPf0hOSnHsWS5ZK55JcsRXbu60mucUhDQtQXjUq2zz5DVklLT6xI4EedoV7zSApyHzz5RxmOFepVRkPUmJ/6JQSRHzJSnYy6SXmSkeor98HJ0CzI6wZXUtXxrOyOkehtLaHvOIrjzD51w2ybI+lBekPrGLbF0xhiGfsbWTDk6d1dbsrLUz0S775HQp2g7Xr1W4bGBt/JoOGNtoGPRhP13jZ7KiriHPuI64bT8Z0ryAkOhozx9JIGJg0T9pdkMLKqZ7bFvkQusFSnuE69zqHqOxiSV32LcwJ5abehmhw7XKcsDJKewHGOdf4AU8qkjdZtfygrMoCl+HvSxXA9xqB3PvQppGERWR2b9ocGh3hqQrkl7cEPGSxHXDx54BwfDV2kty7fU+A7IzRcqyOUz4d22ZdxTIFb1AnnjmgQsh88FcJcVBrlrEPPek/+0Bca4aNhYlwnCqi3jbQal6FAY3hcgdC+YYaCptWKRoSdvpZLQ8FO76HB8rWNiUE5uxCaMe92GwriszzO+316Lj5v4hiNxgrbW5ZfrinLdIPGfDk3tfVbF1K87JPSUOB6ZyPzUJuc49Ivy0lDwQ+cm0odGHXM5jsK+swOmScRaEZgdmmxWjjweqfPxGowAufOnK3OnTpTXTh3rtIQcL7++1xtFKi/L/5en/+bDAVdQZ6en6tmFheq2aWFCsMBv/OTCGwWAvMH9mUMss0Cdwzl/tPTl9WlSLJEr+1IKEi+sNiN8bLx1pd4glSCXOKEAP/04IWQMbSI5I1eqZBLTzzxxPqJAsrDwPCWt7ylfmdCXMDriS5ZZvgH5IwbFq6ThvQYLCTjJXskhvgmn8Qrf0u6UaZEFKQthA0e/9znN3UYjiR6XCOv4Un0CHWDIAnGb73dIeoM+ySpKVFkaA4NMZJ4ZUgT2x8J+rhZID95IMiQSbn0xiatxLv9q+czZJnesRLHpHcjKAkogWy9cVNkfg1JemWbNpKy3AMT9BFiULJf0lUSHW/r+G6K6FEuSWwoD2STrKdsDRrIxXW97TVkkF4vaHAxJJQ6qweyxjPSS/6qm5Lu8UW3pPe3JLGkmeklCCHQuRfL0/AQCVBwVn/5m3u+aNm6JCLVZ8e4pLrj3JBV6kgce6U+RRm85wkY6jWePmXFMC1R16yPfI5ZytUjXGwc2/YX2GjwIswUxkbCknHfkF1x7rI/wU8jjm2TFCY9uPliXl/O69iKhpHYXsekhgbnAnWKdmlIQ48c63GcRFIC+fXCtv8jmaO3Nm2Jp6PUf9LarxIx1A9ezMeOCY1eUQ71R+ObpEg86cDf9hdzt6ceKEdSPfbhoA058jqHqtfipP45FzPulMk+dH5Wl+M8Hg2DGmmiHBol4nzv2BBzyme+RE7nS/FgTuJ6fOaQXlIcTDy94AkWyuL5qIGavKT3xB76phFVg5h9Qzru/+H0072e+OWJgi6FRKIvPl+75FVH48mTcjyWhoKS1CrrKbHuIsd2pBlGQDXda2t3F+ybCMi+pOQgzGJ54y57O/qpqc6+7RqVdGxaG3XFYJCMUYZy7DaVHcdT33arm7Es/26TwWeTz75ha41Bc4H1t8nf1j+DDBau113bRgN5l3EZ5d7I+GmTf5DulHNLl7mmDcuuetolXZs8XdrdVoZ6VZbVpezYhjQUdOnRTJMIdEFgqlq+9FCFE3t+mhF47cTJ6uzxk9Vrx09WZ0+cqs6fXQvJOsqn8UTBKAXEtJw+mLloNJhZnK+NB9mBfdHMfBGBmfm5auHg/gRlByPwL6avr0kNCWEJ40jOlSQKRImknOQJZUDy64H+zDPP1AQsxAgEiLHGWbhJkECS8O/IkSPVU089VeeFjH/jG99Yh8QgxjXyuHilDAiT6PUvtJEkl8Qhr3HQJd0lVc2np7PtpZzorS6xI0Fmft8rED18y0Wp5JZ1UQekE9ch7CgT4pB2UY6kIuWAneVRp6cwKEtvcP4uNyCSfZKF0UMeLOgjiXsNJuTRs9pNk+R3rC+ScqSTAJacHKTmyqQXvbg0bRZtZ+xD80kOo396A4sZdXsCA5whk8HJ0FXRq18jCH0oMa/nvX0hwYjeEGLGuOJRT8SetPYt/QZRaHnIZV84jixDcpxyaJukNb8NVUKbHANcF2v+FivHIPd8t4ikJXn12JcgjTpP3qhDsX1u9uOmKo4zjSkazNAtdIxxrNHFkyuRWJXkRkZPecT2xjrAL+odddK3nnrS25y+1AueUz7I4ccxrC5wXWMSdYmH+mi7aL+ktWVpiFD3Ndo5r3EdvI1lbygf+paQbeiGc0j0tHesI6O6F08JKJv6pPGD+vWwj4Yf5YqENLJrKPC0Qjl/+luPfcYaxhhPxlCu4dM8wRLHvSdI6A8NVBp8DBvlSQMNBT4nuB9PumjQKw1zkkulQcNx4PNBolpDA3KappyTnZfVFfHTOEo+yvXkTjzlpUEjjnNfcM3c4RzqySyNOhpLyEd6ZdDgrqGCesFqnCcK2pYkm2UoAEf1wX4aJktJ6LQRkE1ljUoKlc/VqCttuI1aVxvRpc621Rvvl/PnKHmHPcP7lrOV5GNfGQf1eZfyRu3zjZDGg/JGGbqMkVFlHoRDnE/j86et/Ka1n8/AON6ayinHTJt+tcli30ejRTTeaygYpX0lXn36vIvcbXOnZZRlDSq7Dcsu46Frmra5r0v728oo92SjzOWxHWko6NqrmS4RGI7A/L7lam7fUsJ0EQFOAtRGgROnKgwEfJ8/d37D+IzVUPBD0uBVe9FgMLd/uT59kJ9EoA8CvNF8JmOQ9YFuy/L816+thQeSLIsLZDcBbu4RyjAsEiESbRAiEB18IMO+/e1v1wSrXjgxtAaEkAQa+SH+HnnkkToUBmTarbfeWv+DoHLTQ/5oKECmeCJAwrMk31xIRu98SX/uUbcvm9Wb1FAi/AaPGJ4F8k7CDdm5xz9D+IgVdRhmJm5CIcUoFzKV/IbpgDQCE40oGEmQA2IKPKlDAjGeKCgX9i6My+v0DUYY2itBTdv4G5mjt5SnMegPiEUI4LjAlqAmf+lpXZLO9ov9QNl6M5NWnMQIopQ6DYclUc59X2zKfUN66C1Nv5MWko22GoqGNlueBBV40g+0T2MCbeFvSXWNCMhL+kh+0xfcF2s9zyTM9cCmPkOoSD6TV5IfTDwVgbFML9topLD9kvyGt6EMT2ZorFL3uC4pjpzIYMx1y4mbctJr+Ipx9u3zuNmKhjbHh3MH41W91rhh/zqm7GdPakBYq2dirUe1JwjUKa6je5DXGnjUK0PpIBMnkcBTuSVabQ/zUjQM0WYJYfsyjlnq8Dr6xb+jR4/W84/kAX8jF3IwXgzBpFEDHQKfcrzYHxqJ6CuNWrTX/tCoglzW6cmDGEpLWT2VoX5pWEFG6ope75TpOOVv2qrhRv3VqIgc6LknJuJ4d3xq9Ix6o7EN3MDB8YZ8YCVpbt0avZzr4mmwQYYCsdFAYR8rowbSOEdqUHOcqdOk8bmo8YI5GV11/irLoy3q2rPPPlsbX3mexU80LDkPaCiwr22fxlsNZeN6R0GXxcVeMRR0IZua8GgizLqU1SVNrK+N6HJsdumzmKYkXUfNX6bfCIG4kbwblXuU/H3lHLXP+9bj3Byfy3Fd5t/baSjoUrfP1ugw0rRudf9R9uFmGQqQIRoL+B3X8+MyFMS1xTD9HFWvmnDqgmE5b4wyZjaStm3u69L+tjLSULCRHsq8icB4ESAU+dLhQ+MtdBeWhmHgzMvHLhoHTrWGAu3TxM01FBQSze5bquYO7KswGuQnEeiKwOziQjWfOtMVrm1L918dv2Q9vrXEo8ShLw6GGIPEgEzU45UFmh6QkEgQJHqbQiJ961vfqgna1UOr1eolq+tku4txyBbIKNJQ7n333VdxCuHGG2+sfuRHfqS6+eabqyuuuKKeQKlLEoW6yBs3TXr8kC56A0tE6wmqNzDXJfEtSyLOUxHIFgk46qB9ehgb5xq5DFfCJkOSMy5QJU09XSHRbHliQpsol7oguGlLfOGv6WmnZDl9wwthNXJI4mswES9fJu0LfSW0SI/M/I4e78jkuxeogzaqH2BjuW4M40bPvz2ZQR2SboboEX90hY8e9b67gWvUo9yG6NDIBAbIZCgicbNO6pNspC77QHLXEDCGMom4SLZK5EUPZeSizyGA3fAhg+Sknti+MJUxpI5FAlyPdPQJ+Wy3eGqAioSP+uw1vfQNc+IkogFH+fVMN4a8uqLXO+2V7NfI4m+NYNZNHSifiWEAACAASURBVBrFPL2gEQAcPOEh9hoK9MAmfzzlgqyGJeOe/WYbyWf/qfeEGdII49i3L3zhb/T4dnwZ0sqQTMhKfk/Z+O4CDHZ66ttWw+pwWoHxgAzcg3AnHwS875XwZAtlQ4yTjvetGBJKPZCk1mAkMazhUuOdJDnlxzbQLvpLkt0+EwuNG6TjnqS/hkF1TQLE0x2S9XGuI42GYI0GfBuWRxnsS3VTA4yGPXCkXeqMxhA9+fntWARb5wmJfOuxfzRcmV/dkiBxXqPMpmcH1/Tmd5z4bPGF5T7b1HfnMvKWBjzbqwHSvOpgHAfUg5zUq+FdQyL5+VvjGO36j0cf7LVO6BN6SNnaiJgmgdAfx63PY9PZXk/0DCMWy7q7EEelPH3ydAV51LKHpR+1LPtnkKxthoI+ZLUy9snbFdOYrm89fbDsW1efdm2kjRonm+odRAq36cqwNkQsmzDyvnXH72HlOh9qLNAYOu4x0tZ26otr19JQ4HrE79jevn0vjsPwjGWPqs+DZBy1nL7tG1e+rrpQpit/R5y3EoN6LFRTo8Mx9YNQuoP09/4jT1a/+9BnRy87cyQC24gAEUbgBifxwzx05sVXqtMvHavOHPvBiffNwmJLDQU2YnphvjYWEHN+anaNqMtPIjAIgUXeaD6TMch2uob8y5kb1l+Y6csbISUkhV566aWazIBMk2zVWxUvUb1xJWok9iH98b6E7MGr0pAulEVaDQWke+yxx+p3GlAuxgGMBLzM2NBDYCghKMnJt4SE5G8MVeEGQGIC4iWGCTKvZZOO9kueepJAr1T7MXq2co/fYCW5JXHlxscNhgs+iTRDIompZC9kLn/rkexGirqUVWJPIpi2QWBCJFIuZUpuIxdkjaSTYV8oCyJMsk9CSiLLzRP56GfkkGCNYaqifscNEOljrHDwVQ6920lvuyU1JfTEC3LV/sUTGYLWd0YYyoOy0R37H9IWUhS9AytIfQlDiV/JffHVsBI3EuKo8cXTEPGl2KSXLEVm2ojeU2/02lY2Cfeof5EUFzfzGupEvZKcFJM4BsvNtptxCWm+Ywx/jRpRZ/mbNpCWthkWJpLQGjk0spT9rhxg7ukKcQaj6FWvESniXpIPhjNDNuYjw3ZJPkcPbIlk9d+ySGPIHPLHecuQSZbHfbGiTnRQ3fd0Br/VOfL5Pg3Sa+ShnZ7gueyyy+oxjTzOXZ4csU+cGzVgODa4Dv6eDoknWjy1pfFO4h2c1VPrjKQsskUDE/jQBo0TnhzQyGoZzjnOR+i+5L8nCZynJOY1lFGGxLlGCQ0KEuTI4UkJyrbt9Jdzp+SzekZ9jos4x0taqc+2WXLftBoZNdRQHmUzjzgGfH443xlayeeSxhj71jlB46s6qoFEvXReBnvnQI0/1mk//V/f/0qv5cRONBRo+B+FDOpD8vTJ0xXkUcvu2tZx1D+phoJR+6Rp/dIV/3GkG9VAMaxfne+a5OqLS5mvlLd8Vvt7mAEQ+XaCoUBZS0OB8rmXcY6P+PbF07Ljd+yvpnJHrasJ+1HLGIdub7SMrvNlmW6Yzm4lDrWZYKqHoQAHgukf5GsqIw0FG9WuzL/VCBCKfPHQD6ITbHX921UfLyE+/RIGgleqc6fPbpkY22IosHVTM9PV3P599SkDQhTlJxEoEZhbXqzmljMG2W7QjH+1cHNNwECeGCPacDgQTRAihPGALIPEJ40elXqiSx7VFtMzZ+p/kHu+iBYyC5LMWPPcZ/FDWY8//nh9+kASFjKHEwWcLPCFtYblAE+JFfJrnIBQ0TNZ8nN9vrq4UNOL15AakkQSTG5cPCWhxyMEjp6l4OS7AyTDXPBLJkcDgTK44YgEviShxDX4UoaGAkkt2mtacaft9JGnIPjNCQT6SYJXD2Dbp0GC8vQs1nNaIk88JTuVl3ZI8tM+w+5EorncRHn6QYOQ+NguDSiSjOCNrJKV3JesjEaL6M2rEUeSUeMW7UIejVu+1wLZxccQPuBN2mgosW9jGB5JPPWu3CBrvKGvMBQgE57n6qZx2a1LApHf4i8B6ikVZHJMWr4GBnHytI/jkvLKja86qYEG3MTCcWF7NEBI4Pq+BYno2O644edvyXQNRKaVJOVbbDVY0S6IeeuNnnvOKxKn6kc0VHjNuiRVNVJoeLF8sEZ/mY8kd+kbTuUwT2FwQydsL/JioNK4KVFim5ybuE+fRHKXtnCNfxitNFxJslO2nvEaZEhLHfx2zPJbz3qNOo5BdNzTQc6rnpAwfFd8DkWjjn+rM+qQZL5ktzhpcHIedvzHOU9cKDMarjRAOH6j7kjE8K2+qyvm83QD5fqMid75zrHRCx9sKY9/XGeOVU/jeCZvDGUlHhilkIm+iIZm+wMdQhZ0DoOQ74DRCGn/ion12DbuO8doQNCgRb2+Z8PTSrvFUKC+2E+esqC9zn+70VDQRkhtZL3Xh1AalmczDQWjtnNUMnzU8seVfjfIGWUs+ziuwUpM+uiX47Xp+RHX15btGqVLXTvJUOCzKK6b/Ju2xDVJuf7pq3uDxmfErguOTfVHQ0HfMvq2a5z5hsk+DKcyXxwzW4lHGgrGqQ1Z1m5HACMBxoJJ+Zx55dW10wMvvVJduLD1rd5WQ0FsboYl2vrO3+k18iLspdWVqs+Ju53etr0o3z+fuq4mmSWUJbHY5EuyQZhA+l9zzTXroXf0PIYchNCQfNMzlfvGeYdQgbyKGxkWb+SF3H7hhRdqaCFjIMo8UUA+yXnJG0g9yKPoAS7pWnr+KL/heySiJMIlffUwdVPAb+NN+5JU7kEAxfAdetBK9lOfBFQk+Wy3xJlGCjCQDDJsi7JKqJBWclvv7OjFatvBqfR0J1302KUcCTWJe8sCfzHlmt67lk8+9IQy4gui3UyKnX2DLHpKS/7pRWz5kH/oFW2EpBVrPYkl2R13/L788strjCHmJB0NCyNJaPgb8kmE+61+S/DqGQz+yikxJ0FN2/WeV6ciec012i1xSpn8LTEp+aveOXYkiSVmqZ9rGs0kvWMfakABX+qgnyKhTj9I6Cq3JCvygDf/HG/0kUYd8noixT5CNuQ39JP1qed8e88x6okB6hBT8dG4hQHC0GbPP/983QbDy5SbOdL6/g7uacC0/32/Av0e38dgGKX4AmEx9YSHRiUwQQd9HwdlGQ4GY4yGBsdIxNbTFsgFOS+5rfGJ+ZOynT81jknwg6EniDQAOf7AUKKVOjWSqMcxLr6e+NSlAQXZNajZdvXF9J6+II+659hxrtIQ4vsTDLkERqQhL32jfkjiO884Np2DyB89+R1DniiSXNewqP5ItjsnUo8nMOh75xz1zPK457sQvOZpFvVLgyN6RT8yx3DPd1o4fyMDusV4MuybhgLw9h0MpNMICJ7OpRoKxMy5BPwYL7TBUyq0Qwx2m6EA2TV+RqMUOGuIH0bcjIPwGicxVJa1mWV3WWsOqz8NBV0QfH2a3WAokNRW8q4kaB9dLUnxJp2Ka3oJ9a7I67DgujmW1VRGnza4Pm0rr8lIwDWNH6URpK8ssd+a9G0YAd4V13HMm13r2sx0aShYQ7cJhzxRsJmal2WPGwHCDRF2aK9/zr92rjYMcHrg7PFT29rcHWMoEIWZhflqfvVgvsdgW9ViZ1Q+v39fNZsnTXZGZ3SQ4r85d9X6SQEXrk1eoYQGYnPPqQIWohJIECpPPfVUHT6I/J4CINQGv335IwScBLzkpN76eBRDpkG2QC7ccMMN9akCvHslsWiK5KtkqUSLzUQmw0do+IAgomzzSsaWG61ImNN+iWWJLb3rJYP1iJZELRf4kqaSShK4EvXiJ2mlQQC5kdlNUyRY3ABED6dI7iM3vw19Ej2A3eiYxnKVAzwsy1MHpPFdDJKw3JMElOxx8ypRiE74DgVPSog7acDQ0yWkpUzIuEgGi5+6aNvBxncneAoBeTQuoFuGVIp9LGEnSRc3tfalXtrILHHpuwNiqBpPx+gxS1nUr8c+pLPk/ML8wpoh7eSa8cDQVepV9EgHb9uL7Orz+nN2ZqYeexK/GmfiiRrS+jue3lDv4ikUDRXWRd2S4xpEJIElt5Ff73aJVYlaSWn6Wtkoz/dPgAn3+E1/M1eQF12JRhQ3RxrLYvs9sSHBr96S3xd/Uw8yoiuEqqIuX+5MeySzwQcjBR/Scg991BhoGRL+1CHJrqGEuuw38pIHXNAb2kcdvNgWncHIFUOKOVfZPolo61dX7Tvqp90aKZwTnTv0StfoSP+KsfOC4wi5nB8kqtV58TetuqDxgfueNohe/c4HGgfUA3U6GpkYpxpJ7ftolHJ+0uik3ouJ84inBvitgU+DCHI632n4shz1kPtipEGG/M8991ytqzzHPKHhuKIMDTQYCjQKkx49Qw7Ds2nYVpb4nHD+0FBIGt+x4TjzJAPl/vvnv9Thif7DSbY69JBjUkOBhnT1yjEYnz2l1G2kYVcgNkroxXrSUNAvjEbXvirT7Rbivk/7xtG2UcroMw6axmBZZyw3rqm61Md8G40FbWO+S5lNfTEoX7yehoI+Wry5ecZlKNhcKQeXnicKtgv5rHenIcALjHmR8V7+nDr6cnXy+e9X585sXXihYXjuOEOBws4d3F8trB6spudm97I+ZNsGIEC/L64cSHx2EQIYCngXgJt5Fmd6S0ICSbpyH8IdoktPaUnEb3/729UDDzxQPfLII9XVV19dvelNb6qJfkgSSDIIIQkTSBdDOXgagVMFlM0/CBJOFGgokNgBUu5JTuqFJNSSTRL8klN86+EtyRxDf+ipGj0/Jf4iSR09WvXA1oufdsSPmykJPsPcWK/3bZshWyT8xJcyS/JYAlbinzQSxxo4SCM+0QtMebxfbvrcuIEx/Sz5KvFn+CH7QpLUtqs7EKYYQDQc0C69l7kmHpLwkuzomKGhSGcoFQhoTzFEwlrvakOAUCd9bN3KFdvNtWhokaySUJSY1KgFic0HMtG49LyYluv2BXgZQ502YBxDz6nXF9Pal3rTRoOAns3qrkau6E1NfolkCWvb4gkKiVL1TKKX8hzfymn9es1Rln3ENfPQV+BrWB29oiVmrcO+jnVxL/4usY9YaKRSTonYeJIBfDAmQv5LUKvnel47R8QwVL6bwFMBEtbIjKEAOdAxvvWQd2xQjrhH45UnrpDJOclTLuDFXOZ7JqjD8GsaJJSFdqrr4ONYcCyur60IGba4VJ05e2Y9FBn3JKklZTV4iov67abbb2SOhkWNP3HMqLNg4fsV7H+NEp4KcdxYbzxJQDm0F9xpH+MIY5q6p6Euzof2p+SR5D95NB5rMNTA4fMozq/qp0YA5dRg5pzGdecWymEMk8bQXsrDnMX8rDyMC09LWBYyS4DZR2IZv/mbtBpgnOtts0YRMENPdpOhwGcSmGgUtb2Oe42k5XKpjTAcZXnVl1xsqiOWtVnljqtt8bnfVOYoJHN8vo8i30bT9pFxo3VuVf5xtG2UMkbV12FjMNZruvjtOG/DsulEwaA8o8ofy9mphoKmZ0EXudtw9ZnXtR/aytuu+2koWEO+CYc8UbBdWpn1jorA3L6lan7fWtjPvfg5d/pMdeL571enX1w7qb9TPjvWUFBParMz1cLqSjW/svePmewUhdgpciysHKhm0ki0U7qjkxyEHjLchosSCUsX/5AjkDxHjx6tibroGQuR993vfre67777qi9/+cvVLbfcUr3vfe+riX5IJE4ikGdxYbE6f+F8TXhI1JEXwghSDWKG8pGFvBgbDOGgESB6vsZFtqFZkFuPf8kbvdT1KC1J/HKjQ7mSdJKhkl+UIcEq2aFXqKcbIpnI33rPe91O8TffhqYBG08UmE7SNhJP0RNZwtS6JKkk8jQo2AbJZ8rVo9iFqO2Onu+UE8liiXM9Z6NHMeUY7kWCmLIM6yP2xoen3/UuJa8EOHqhLkIG6iFtfsOySNJFQpp7ksu2XUOBOiOZym/fHSBR6qkA6vVkgUR+JO40ahnCRv0iLYYSTsOAHTpt+Cw97zWUSNRafiR5PYHhSRb7NRKl/C05Gg0sYF8aAtQ3iW29vfVg9nQGmJCfejU48DdzgGVYr2PNvrMfJNGjTkpkG77LEDaMccpxLvD9DsTzZy4wnFYct8wn9r3vACA/obGs0/dDSP46rvn29An1UpZ6G0+dcM35RMwdH3qxS/YzF9gGyqdNvvuCtMiIoUAvfPXX/qZ80sX5S/23P5CHMi6cv1AbCxyz9olGLMvketPJn+iRr0FKwlZyUaONOqChRcMcdWjQAec4LzpPqdOOL42hesp7mkDDyOlTp6tTp9fClVE/6aMxVAMQ7VK3kYF0hmsCn3i6Qgw1QNj2aAC2zdTrvEE+jb/qCnUhA/pCPc5V4g9W6oPPDTBo0j91OT5DDAcm5p4AoX7l/49HH+z0TC8TjftEQfksaxIqGgrKZ0R5oqAkPJuIrlFI0SjPMLKpC5hN+YeVudH6usgU1xCD0rcZCkapZ1LS9tWxPviMq66u5cTnRVd5oy77d1kf12PZcexSj0b2ckxqFI0OLU1ydRl/bRh0Ga+Ol/LbZ5DffXAcNkbLexHnvnNJGgoGn3xq0pW+OLeNozxR0IZQ3t/rCBCKfPnwIaxde7Kpp468WBsJCDm00z472lAgWLy/YOGSlYqwRPnZ+wjM4i14YO9aDfdqD/7LmRtqz1dDYkCWSPzYZq6xwDLeOBt90kN0cI3wCxgJ7rnnnvo0wJ133lm9+c1vrolW3j9QGwouGgj09LU8ST9CPXCygEXb9ddfX/3Yj/1YHdObdIZxkYyRWJMIkrSybEgKiSXDRehRSlshLqL3p+2U/Ikkt979kp8uNCUXJdwt340TG6BISLsYlXzVWOJmynIjwcu1SHZLuIB/eXJC0lbCUdJL8pOy9OqVFCuxUQbyIK/kLhhAfkIW6ynM/XJTGDdZkst6NHuqxD7jevSq528IOPIZrsoyJK6RmzqoWzns52jccfOp97zvISCvsf0l5CT40WWNIJ54IY0ha5AfOSR71R/uYwwwtrjGLO9Tn+9rkJDViGWfRNw1PJgvGgoiwame2Q6NZepjaaDiOjIhn4YX2gShzYf+5bpjg/7RQEg+5wdD/tgWDRp6eUsQQt7yt3HjNV441pCHPNznw31OJX3zm9+srr322tpYeNONN9WkeCS9JN6p13722/GPvPSLRiNJZ8ejRCX1P/nkk7WeO59RFr/tZ2SLei6JXpKfjjPks38l68GR8vTKlxy3rzXqxRMlykj9jjvmLnC1H43HTxr60dMQGgPtP+5HA6GEuWSN84ztZE6mfYSZ4/SGfUs+wylpqFGX1HE98523nZciXsjjPEidpWFJgj1iX27m+e3zwJMwvp+CcQwW6AD18omnbZwrbC/fnhwhrfrmNdoN1o5JytR4av+QB2yi8c+TTaT1BIPyOA6453zjPEd7NBhrOEHf/9NLX+u1DBmHoWAQmRKfh1E45wHbHe9FQ0H5DInpNovAaQNxUL1NOthW1mbeH4ZPnDM3U4Yse3QEIlnZRnKPXvrrc2xkDDUZCkp5InHumsQ1K3MWcyBzmCewYv5oJOiCw0baEud1ZYhGjng/rmM301Cw0b4dlD8NBT9MSm6Ffv3Q2Kh+YEQbta+npn/Qhia9zxMFoyKa6bcDgYUD+6rZpcXtqHpT63zt5Kk6zNDpl9f2zzvxsysMBTVwvNzukpU6HFF+9jYCi4dWqunZ6b3dyD3Yun924Zqa4PAdAhI4kkh6nbP45B+Lfwh9FvkQSZApkElf/epXq89+9rMVnsDvete76hMBECCkNV69RA7lGMeZ+5A6GAoI0cGGAkPBj//4j9eGAuqRGI/eltEDFxklfDUiUL4khcQ33SdhaTgHrsUNS+l1CpkH4aRhw/uUqUGFaxLExqZ2gyGxqGeqHlaSb3FTIhEcjQUsEiUQI6EoMVluvDQGmDZ6SUv4Qlj60lrbpbFFMlVimW/qN5wQslEOpD4hq9QT5RAffkM4Ur9ksXVZ5tojYm0xTf2GYYknCiKpZ9+aj7Lt23LzrSFDT289m/U+pk0avmK4F/WNOgwT40uW9QDWK5o05OV0gf3ENcqmHtKBp3H/JdcdS9FAYNnI6SkVjXb2P2WrL8hpyBvJ7WiskhgVa72SKSPqrYYFyXHLADfGLV76vmBbnYgbbD3Io1FMAxRliIHv4lBPvOe4wNiCofGTn/xkPYe85z3vqd7xjnfUc4z1Kav9Fglv6pSYxctdIpk0yACmGs/03JfURibnFgluT/moXxpi7APKj+SzMlmWJzeoHxwpl3ZJmHjKRMMMODg+KFdimmv8lmh3vImfOhUNS/avRgv1LM45YheJHseVxghOxdAverVzn2cF5Wl80xAgzqSRuHeOtP4mgkx9Q2ZPSkWyXX13jhdz5daYKclOOYYJ0hBDGZInziGGxKEcw1xpKFZO7mnE8BSUekQ7vWYINU9eHNh/oDp56mT9TOMe5YMb9zk54MkM+4dyPN3hCSF+R4MwMv2fRx7otQIZh6GgreKSzBhmKHCuiyfjmsrfKDHYJvOg+2ko6Itc5uuCQNM82CVfnzR9x1BXo1iTocBngMbOuCaMa4e43rVtEZuyvX3b4jPbZ43lRiNAXFvFNXkaCvpo3XjyDOvvYUaspnxNa5AoZWk0GkcL8kTBOFDMMnYrAoQiX1pd2a3iD5T75AtHqxMvfL+6cO78jm7b7jEUXIRxZmmhDkc0u7z3LEs7WlO2SLi5pcWKOGT52X0I/JvVt9akmsS9XpQStPGbdPzGMAAJJInH74ceeqj6x3/8x5p0x1CARzBEDacNIMog2zUUcF2vdk4cQEZpKCDdjTfeWBsKrrzyynVyz/AekCyGhZDgkZjSS51v7vlyZLylXfBD1EgGS/BLyEguaziQBEVeCZy4odAIIH4SfZJmkmjkIY3Er57PLmgj+Rs3Kfwt4cnf1qd3cKltEmwSo+BiHZJgkjNcxzhEG+kfDQW2L24AKRfCi36mHN9TgbFArEjvxo8ySEe5Epq2n2/bbzrkNVQL7TT8D7JpVKJsCHk3nXrGx5MEGkU0IHgyhDwaeyBBwYD89IenBOxjQ9lQRhleSn0jLfVqFNJwwjVfYss90oGRL7yOxh3JSwlSwxHZD5Slvhiqxr4Rc+STyJSopjzK0kAC3pKUGiAkIUkrUU191KOOcY/xA+mOrDEUTOxnx6VEtiR17DeNSxohkU1DHd/0B+85+f3f//3qox/9aD2v3H333dUHPvCB6rrrrlvX4WgoUDfUa9+hQFv5hz55qgM957cnHCSJ+WZuUDc1EkRP9XI8RPJbz2jy+WJ2+o/ywNLx70kVDGueKnDj6hyjAUHDgF71pZ7YP+AeiXBJEOcP2qY3uhghl+PfdM4hcbyTXuzAzVM1pKVM6tIoI9mtHtjXxqV3Ti3nk3LOU1/EwXZqGImnYZxr1F098H0O+Kzht3NBbK966Lxs3ZQbT75odHD+sD4NThpNDI9Ffuo2jJl4+1zSGGD96orvWPFUkkY9ywFb/v2HF+7vtcDYqKHAPnDcxz6VYCnJmWgo8BSFz7PyREFJDjaRQMMIxF6gDMk0jIRSZwZlbyKp2uTr27ZhdZXju5RhK+Vsa/847/dpl/X37YdR5d9OQ8Go+JTpm/I7B4gD89YTTzxR/3zjG9+4/h6dcuy4jil1ddh80DT+Rum3cg0WCeRy7e2zt5zv2uaALvpQYhbztI3dtvI1io9Dzra6NvP+MF0dNkc35Yv93CTzsP7o28Y0FPRFLvPtBQQWDx2sZubn9kJT6jacPX6yPkVw5tjxXdGmXWcoENX5QweqxT0cr2pXaM+YhSQG2eLqwcYX7oy5qixuExD4X659b0366DErORLJNKqVaOdviXYJNsjRxx57rHr88cdr7+m3vOUt9YkCSEbIXU4NSDBDrkCmSNRCPpPmmWeeqfNzHyMDoYd4F0L0ApbAYiNi6BEJOYkzZJOgQS7aQZmSoJKlEqwxrJEkK8SGMdyFnHv+Y9EpkStu1OkCHyIEo0j0IDeGuEYJSX1JKvJG4jp6Ybnwj33EfQknNzIuhiWmIlmnVzp5aB9l4uGsx7NkTixXbEmLbE899VS96SOfnuLgQ5kSfBL3/ObvSJYargRylo/kMuXpcU4bJNvE1M0dumKb9ciOp0YMF6PntF7WpIlEpv0oGYl+6LUdY70bQsa+sI31ouHs2XXjEXJqNIFYlehDbq5L+sbNCO3UW53yNAZAzkfynTy2P25c9YBHXrGWGNVLn3vkoWyuxbAn1EG7JNDBXOOC/YlRDRKTvBp9HP98R12WqFZX3aypT/abbZAs9EQGLz3/6F98tPrkpz5Ztx9DwV133VWfWokbP/RQmQ1FJbkbw7io+8hJeeSLoagMi0D7ovd+PC2irLYNOfSudwz5W4Lc2PvRA91rl112WW2c00CjDvGbNqkvzqt8U4+nYJhPYzgHDQHULSGu4YF09ClzoAStXvf2m31JfscM12iTJLXzk8SvYyB65GsAjjpp/ugZr/45P0VjgXpOGVwXX+ePKLvzgjKh55580wjofO/8JEY+x+zbOL9br4S4sjhWNUhoXKzfGXFx3vaeIdo81aA8yCwx5jPKvhI38jivcs+QU55U2G5DgXOtbYqkW0nOjNtQsAlLn6FFdiWpykJGJWLJPwrRGevb64aCPlhutZ6MWl9JWPbt+671diH6+5ZFvpKw5TdrhS9+8Yv1M+ntb397vQ9o6kvn2eh40IRHWxvM4/rK56byOd/6/HbMxedPk5EgDQVdNWNz0nWdg9v0I0o3bLyNe74Zl6FA+aN8XzryZPWfH/rs5gCfpSYCG0RgdmG+4p2le+Vz4vkjtZHgwoXd06JdaygA4pmlxWrpDavV9B6yNO0e1Rm/pLzNfHZpYfwFZ4lbgsC/vfwdNYEB0QFZhYc/C30JUxYnhy85XF19zdXrBK6LLck48kPyP/jgg/WG8OI6BAAAIABJREFUgPcT3HHHHfUGAQIQgjcSgxJL1ME9YtITdgivYsgt8nOiAM/i6DkMIHphSkBKgro5MESFnsrRK1uiyjAlbGSQxQ0GMkLwkQcMLCO+eNPNh6SSXqwSrx63Ri6JcWWlfMlhDQXUrUFBshwCsIkQkPDjnt6pktl6cnvagjTW58aIPC42lU3vfkksjSTU5Xsl9CLm5Af3PRFC3RJ0Eu2GAkEevZcpm+vKBvkLDlzjXnzxrHjYVxqEJLGjMYTyJa9ooyGEJG+VzdMK9qdY2cYY7kcSMhKvGo28Rhr6Hd1BNygX0pDrGqciIa5Ht/0nWWldEsYS/rbdUxC2Q+9t+9W+0qCDnJEA1VBi//Otd7Ky0CbKQxb7jnpoE0YLZKBtEtkSt9FIRR9qfImbGTffGo80DJHGUwWS+BgK/+Iv/qImGMjHC9F/7dd+rfZI5CNhTRnMF3q8+5JlT3tIrCO3p5Ycc8jhyYiItSdrMGgyDzE2CLvD/EMfayiyncjvvCR26rgvaaZMrtEnyIhclMl12kwbJZMpTx3VMGN/kD/2O/LTdtvn/CPprG5RNmk0/FJeDKdkWC37JBr+kE0vedJp2DAtbeZv2uXLqT3dojyUYfudo22LJ3LUVceVxLxj2jBD/FYH4qbZOZhykZf04MuYVG7TOweTx3LVS+eU+Js2O1+o05GQok7nbcMR8e1cpsyeSnK+Vl/UIU/CaAygXp+9GuyM8f1/PPcPvdYEGz1RQKUaO30XhWHimkgM09uPzmfOOX1OFPRq+AYydSWpyir6kE19yeJhdTn3DoJgK+Xs2w19ZOxb11bmi33Tt++7yjsKidpUZpzzBo1118TeZ+1877331j8JIch6zzSxvT4jNmoocH0TDQKuD5hrypO1TXo1yFDg3sA1hL+74j9s/A3S77ax21Z3nigY7WXGw/S6Deth9zdqKIj6UerKl448Uf3uN9JQsJH+ybybh8DSJYeq6dmZzatgC0s+/vTz1ckjL21hjeOpalcbCoCA2FWLb1itZpczXM14VGJ7SpkmxMuhvWM13B4Ut7fWf71y+3oMekIHQfZDmEm+QOrg4f/Od76zJu0kbl34Q6ZAIjz66KP1OwogRn70R3+0Dj/Ex5eF4jUuOSx5QlnUxT+8lzmuDLnAC5F9mXH0upbsMbRKNAro9U6d5NGTNRKbkj+m1TM0LhS5BwHGPwkNyBEWaoaHcbOAPBJqeleChWFsNDCQPnphulmKG6VIvJaEctSQaGCQPI11U6fEpnKQ33zmYTMn4ehLbKlXT9BI4tFu/kk0RqJbT1r0QIJLY46GAnHXsORLP+1bSVPJtYivxg3S6M3sffMhg/clPCMRDuGtDNEwQjnE4Nc7Om54rSMaTmIZtJWy0FuwgaAkj2RoWZay0g8Sf24IycNHEt/TLpFsFjtJzqhDGg6QKZ4a0BPejXTcUFMn+fCA5tu+VU7aSts8GaNHt4YFflOfv9W58kSBdXqSR09xjTq0h/6BoIdc+Ku/+qsaw/e///3VRz7ykeqGG25YN36opxgK9JTXU1yvbE+xGJpKGcGc9nB6Cf2LoZ6Qmetf+9rXqr//+7+viWZeqOwchKHEl/g6BznPqJO+x4LrnlISS8ckcyDlSBKTVuJYfLjnOz2QF/k1CjjX0MZoCJHEpQzloWzGAoYHDXJci4YBSRTaFE8ZeBpAOSXyNbBxXUMBOuoJFvpRAj2e0GkyFCiH+uMpGo0UyKBBpQwh5NiKhgINtJ5+EWdk9hng2KStkeRXFr5LLCKx5ZzAdyRzqMP+i0ZB5bSNGkI06mi4oq30E3pGfoxGvgPC/uT73z//pV6LhXEbCjT0DyMydvKJAvtvEJjD2tXWAX3I7b5kcVtdfcsd1MYu5Q0iYdtwa7rf1r4u/de13i5t61pWW7o2InicsmyVoSCud5i7vvzlL9fPrre97W3VpZde+rp3xIjPuAwFPjuoj7mTMKY8z3neEr6UeTeuSyKRHmWJxgKNF+CnE0STM0RcW7X1e7w/zODQph9t9aShYG8YCuzn9fXG+QvV+Qvn67XHl48+Vf0/D9/Xpgp5PxHYcgTmlpeq+f3LW17vuCu8cP5C9epTz1WnX3xl3EVvSXm73lAgSotvuKSaX9m/JaBlJeNHYOHg/j0Vg2z8CO38Ev/HfbfW5MhTTz5V/cM//EN1/5fvr98ZwEZfT2rihGMo4OWiEouS05IkhB7ihcYs1jEoYFxgQaN3J960kB0Se/xNWkg/0rDAhyzkH4t7ThRAEkIyuXB28Q5JFq9zX6IGEmN5abk6cfLEekgcySc2FHrs6nkseWMdkmB6l0oqcT16PnFdokqswEIjRpRZgjmSu26sKFMvXDc0ekOpPcropk/DhUQa9buhKWWMxKFEmG2TRHMhGr/tX0l4fvM3RJynDyTbIqknyWhbaLNEWTQE8HckazU42Fa/DYmit1jcRGv80DBBWvVCT3+JQw0kGi8kBz0V4ckSw/WIjZhJ0EuYk46xIBFtfo1X5DevbSEtMqODemXbX6anz60rko6Si55coR5DLbnhlgi1f8Q+Gpc8NaDhSq9z391A+eoTGDpmI/6eeKE+9UGdVGeRXRJc0jDqncYSsKFuwlr97d/+bf2OAvSQ+ea3fuu36jBm6jZpqQdC2hdEa0zRMxt5aBMfdMETReQlD/npKz5+c6rpgQceqP7u7/6ufs+KaSA5fuZnfqY+4aSxTC9psdXwBDlC+cjqNepAB3yZO/OapxyQl7/RBT7gyxyIvMjFdeZhjXmS3eorvzXOIUs0ymmM8aSK+kCZ/O140ZChccUxz3d8kbfzkX1NeuqgHAh5dQTDBmWCP9fARB3xxIHzf9wE27/ROCdhzzXHVBMp49xLeg2j1OkpKPtAQ6w4KYfzuhhZjmGdnP8cY84/YOEJnnhChPR8NIJqZCGf82s8WSOWlOeY0EjvHGT/jDP00CAStskwQnscwzGE1140FGyUWO1Lbvchh9vq6lPmsBVrl/K221DQhslG2zeOFX25DmwqswvWXWTZqD4rRxfjWVyf8hx99dir1W2331afKNC5JLaLv3VmGEaOt7WB+8y7PMdxNmIfwj7iqquuqh2W2I946tJ5uMTO+su9hs8k52Ln9ZhfJ4ku/VE+9wb1/Ub6Pw0F22co4BQB/8d+rv++UNUkv6cM1sl/blxYC+HlGqPWp6m1kHSu3V07u1/42ivPV3/63NdHUblMmwhsOgKEIl86vPbet938OX/2terYE89UZ189uWubsWcMBfTA/KGD1eKlazGr87N7EJghBtmBNZIjP7sXgf/54G01kXXffffV/77zne/Ui25IC0OeQDBBlv30T/90Td5DkEp2soCB0OJEwbe+9a06dBELdP6RTu9dCXgIEfNCOkCOQZo9/fTT9UIfEhBPILx5b7nllnXSjUWTmw0XwpG8lEj1FIAEvESNafW+dhFGz0XyzzA0yGm4CAlZSVbyRk9r8DKkicQred0E6T1NXcihrG5C/C0xLPFeej55X4JK8lByW6LMh7TlU69kHHXFF7vWa9iLZL71Sexz3fdX6E1FeskzX6Yq8RgNGpKHkpbirGzIoSeyOEsOcj0Sa/a9ZJ84SkbH8CuUb+x620z5GhAkwSPmlOdLZo0LrpzkhQikPdZPvfQBpxH0xNdogqySfni1gY0v04ZIpgxkkTgVO8rU81tZxc661Ttwol7HEvkYw5FwVUdol31u/4izpzXE2z52k6quekoheuZ56sF2uIGWcHXMeFrDsQvW5PF0gGOK0GWf+MQnqnvuuacmWZlvCD2EwcCwQuqQ4Z2UN4aBkdD0XQCS2c416lI03nGK6i//8i+rhx9+eP2F3cgPsf9Lv/RL1S//8i+veyXaPsnbGMbGUE++b8KxxZzGPIgeiDX5nYvcJBo+h3yOH4ln+5brni5RD0mvzkhoiKux+j0xAA7ci31pn0RDQTSo6d3unOlzwXA5ku2eNotkvHhTh2MJ4zB5I+muAQRcNFZF0ob8JQFCvRLtYiaWGjbVeQ2RjAfq9gXuGnU0KJHfZ0Z8zjQRSGKpLjkfW1Y8+QZm6oUniMgXT2nZJ+pYnMfJ+78//cVeCw1PFMTnQRyPJUkWycE4XzsfcE0v3kECOQ7VFccCeX1GqyeDyoibzb7EWcSwqZ4m4rBtkzvsfvnM7tJhw0jStvxN9bWVNwzLPji34dXWhi7937eMzc7XBy/HQvzebDnH0UdtZXif5xiGAgzHGPp515jPltjOaJztgmOsP/7NGOAZ+41vfKM+EchznGcMa4A777yz3rewH2FtHk9cKkuc/yT94xiKz4QmQ8Fm913f8tv6q2+5W5VvmPyDdAHZtqPd9bOV/6bXCNJSBvRJZ5qF+YU6HR7LZ187u66TrFHiyVR1kHw6wln2oxeOV39z9rmt6oqsJxHohMD8/n3V3PLrQyd3yriDEr128nT1ynefqM6fO7+DpBpdlD1lKKD5s/uXq+UrLh0dicyxbQjwRvO9EoNs20DcARX/zuwb66O6n//85+uFNu8UgLyATIkhWVho413Ly8kgSA0/QBNYpD/yyCPV/fffX7/UmBMIt956ax2TG3JMskpPT0IsSDBCnpIfAwMhiFgokQ9DAacS3AhLALsAk9wXwriAl7CREIubFAlOCCJPBUj46I0Mwasnu170eo1GD3A9liXI3FC4AXTTYUz/SGy5YbEeN0oSLHr1UhYySIpG4oV71AFmfEfijvIkwzUEGJaHDRzGgtiHkSSWlCSfpwAkKCXLY1s1iiAPcksiSVaKv57B9k8kruxHrmmkIZ1t4O+4yUNe69GrGL3lAxkYCRSxid7UpczReGWdthUc9Ixms4mMhoSJJy7sd7ACW0NYoe9gb2ggypMMlVS0LyUp1W9JSIlevbr13oaMtF31s3R2dt2bG/n1ro8GG+VUb0iDPBpsuC+RqOe45GA0dEVjDvetQzJcklgCFHnUZYltykMXOVHwmc98pibswYSXoWMoYJOvfNQBLpGQNtwAOJDODRXEvP3HS4Rpq5hpYJJg+Ou//uvqz//8z2vy2DZxj3nuF3/xF6vf+I3fWPf4igS6fSVe6qgGQq4jL3Mc8yD39WyMBCZ/Uy+ya0CRMI/kcTQw2j+SzqRzrFKHOkF5ktSeqHDOsU/dfDoeHf98Ww59Sjm+WJn6kQfdVncj2VMSsOoNsuHt6ekG6nBe0ihCPxrGLBp2orFSGSPZFMlvZYrzJvJ6igncPL2B3moMUce4Zgiokkiyr+znOBdpvOGep0XAnbp854iGePoMnfQT8Yt9ILH+757qF2ogGgriPKveWW80ENh/6qm6F+e4Eu+4nNkthoKmJVgb0TTs/lYaCpqen0261HRtXMaCNqw2ssTtW3affF2I6kFt6ZO3HHMbwalL3j6YlOW2leF9nhHsJVjXYyjgXT/lXEH7nbsjKT+sLbH++DfzKOuHT33qU3X4U/Yzrvluv/326ld/9Vdrx4P43Iv1NM3vznM+G10zpKGgi7aNJ80wfRukC/bXeCToXkpcz5nLNY/6xRrDNWBcy7I24B7rYNYK5VrdfRTpeK6ii88vXaj+ft+p7gJmykRgkxEgFPnSJSubXMvmFn/21RPVy999cnMr2aLS95yhANzwUN937RVbBGFWsxEE5hYXqrk9EINsIxjslbz/bXVtfRKAl4ji1f+9732vXqzo4SkxDSH0kz/5kzVxBunFQkdiGlKHdxFwIgFPIgj+d7/73TVRAjEDESSZa7gNiUlDDrG5oG7K4kQBoYc4Miz5JanlgixuLiRT42ZEojWSefSZZChpXfRLhnINMsewNRJCkGSWoxe8L/KUBDLEj2SXYVckwqIncST7Y/iYSK4gC7hFQjWSNZI8klx8g7cEtF7HpqPt3OMfWGsMiiE6InFEXZJVGh24Jvkq5qSRdGdhHD1N9eJ1g0Y6F8pxES0ZiozR2700FOh9Tzrx5Zq6RJ/wMfSJm3HKlFB3Ea5sEpHqcmyLZJnkNPV4GsATKpFcc3MJJhqiPO0hwe+ivyScY9v1VldX+a0Ri7LJa5gaySK95dRrT0aIPfchwv2QzlBIvvjVzXvcbEVDAfVqjJEU5xvZxFN5JAHUYb5J47sxzId8EAps7gn987GPfqw69uqx2tDIBj8aCpAZeZQbOR3n1MscpV5Fw5IGBHEkn4Qexsk/+qM/ql+kDA4S7tTDPMeJgg9+8IPrBjDygZO67IkCflM3+SOOXIMMxrvR8EUlaYLsGvyiocC5AXnj2KcO5xvHKWnoG0MVeV+9o27mV/SGdjkXct1Na9RlrmngE3dJd+dCT3JEUtn5WYOq87T6QH08Z/h2XuWenvXxRFY0LNpn4l/OGdGAqYFWg6PY+AxxzIMVcyZ1o1POKfafYz22wb8l+B3njl/uawR3XNkvtJl6eGY4D0a547jzb/uBejZyouDDV95W9znyRYOlfacBy74tSRr7z/nDZ0MTQaK+OjY18FrXdp8oiM/EpnWcc1ifNd5OMRQ0yd5GyPYhr0s9aSL3+hDp5Vjo2hd9+64Nm2H192lfW562+13xiON11Dxl+mHEbewvTxRoKOBEQZNR0Xk2Yj+s3YPIYeYs9h8Y+wlfyPzqc40T0IQwxMHJ51fZDuuPz+14zTnYNZttaRsvbXhttD/a8m93/W3ytd0fJv8gXeg9b4R4QReIBTTiR13gWe/zjvWF62XuR0MBv7lnmEHWE57edn1X7mdJS9no4ZF909X9K2dHlDKTJwKbh8DCyoFqdmF+8yrY5JJPH325Ovbk3jmlsycNBfUEPzNd7b/+qoo4V/nZmQjwgF5cXVk/YrczpUypuiLwPyy/qX7x2Kf/9tP1kd3jJ9bibLNI0TsXkkBDAWE4IPJrPVhcrBctEAKQUBB9vOfgxhtvrE8f6NlqTHPSGS4FMoVyIQ4h6469cqx6+pmn6zqvueaa+oXInEwwpAvtKRfmLuYlgGJYIcPRlJuDGBdfUljPasrz5Z91KJpqav1dB3GzwN9607IZ0vuX/Bo2PIHANUMCKZMkGm3SU0myDpnEX4IbzPQmsY2WQXrLlRSWoJHEip7chjRRZuqPBgDJQclq00uuSV67mBXD6EUuWRs9zCX9abMexNGYIbkn2SoethM5xcOyYrsi+aOHrzpjmZZl/0XPb7CTXCWdi33bYvn8hsxEP8A94ml9pOU6mFCHpzes13y2SYOVOsZG1xc+87cnYzQaOSYcn+TXEGIbNFC4oWL8clLGD2UYnkg5uacxSV3WqKVOuvGhHklOx4ynkHx/gOMfzNz0WJ7vGeEeHuaEHnrwKw9Wn/70p6uXXn6puummm+qQP+95z3tqYhu5JL09nh11BSzAjH5Ddj2v3PyTlvyGmhFz5p7f+73fqz7+8Y+vkwse9WaeQwZOFHgqSPkdH5Ld4GK7rQM8wYnQbBgKeKljNCBSViT6o8c7eSXD1XPaoiFCQsx20j5Pt0j6Wr/zJptRvegtSz1zDiSPGBpeTSOQ7yOIJ5yi4VCZ4vjSYKNhjTLBQ4OMhiTnMcnkOLc79sBOo6B9Lx7RkOLc5ike35UQDX2koZ/R3RiOyXlA/YiEkbiAUTRWOTY0qNBGTwopg6c6GKfKQz4JeOc2iWbuKZf9+J9e+lrXx/rr0nGi4ENXvKXuV8rk1OCJ4yfqOMgaAjl1w6lBn4+R8I5jKBbsmC5JG9NrFFVH1EMNBT6vBjUqltuXOLWMJhmH1duXZOtjKIhrm1E7eBQ5SwwH/R4F67L+JnlGKS+2f5S2mc85aFQcR5Uxph81b5f+7lPmsDb3wbIsr60M7/N8MAzpbbetvaMgrnFiuc5/baQ7ecoxHPucNQTGfk4l8pzTgM9eBEP/HXfcsb6XaNL7pvqjcdR1dznn+Xwo5evye1QdHTV9W3+NWt5Wpx8m/yBdaMK9i9zTU2ucU732P/da/bfrr7j21yEk7uHc85GH/ayGeA0FnvrkfjzRSDrXgKSNzg9xHeL+zucouvjc4vnqCwuvdmlapkkENh0BHL0XV9ZOF+/Gz/FnXqhOfu/F3Sj6QJn3rKHAFnOyAMXLz85DYH7fUjW7tLtjkO08VLdPon+z+tbq61//ekX4DYh+FkKQeCxKWODoIQ9p9v73v782AHCUWO8aSSwW54Qe+sIXvlATYhBskJN6QEjYswDSe5tFNgsriBNCDz3zzDN1fcQGv/nmm6trr7123fu1XMg3eThGktMFXVzYs+CL10FdMkYCSg97ZGfhJgFYLkAhgCDOjPcvQSuhHr3hxUpiVqJX0lFS2U2HZL1aYdttc9wMRyLdxbMEuL8l95Wtidy2bvuJuiW+uCeh5+KXa5QjoW6Mf+7TLonB6B3DtUiOIp9YSLzpaUzZesWLA2WhO+qmMkq4WZZhgrgfSa5ygyg+Xqe9krzKY5kRU7CQFOd+9GqXNJRI5x46wpjgIzYaksRP4wYYQTiDp2SqWMZNaTyhEMlFiVk3HvY19bnREDeNCRryNFIZXskXBIsPbaMtfDRaUA9jRX0Ae9IgU3whLOniuDf8GH3MJh9igXkIQyNEMht8Ti+99a1vrWMcu3FCBk94OLbVEzBWNwyR4+ZLvRZvjXfU9Qd/8AfV3/zN39R5xY+/mYd+4Rd+oZZDY4ybQssVG086qNP2CeUgH2QJ84WEiXOPcwLpKIM0vhg7Grj0JpNcpV81DtlPeoNbtwYafhtWKc4p6Bh9rVeb+kVfkdf3yxhbNxroTKus5fzoeHGOoDz+pj7iR0dDpPNdHKsS/8gu1mIXjVcSQho7nQ/VyXiUX6Ms5RjaSEMDdUf8HMeRkNBQEOdZxzNts60+S5z7HDNcd0zY3542cBxpOCIvOPHeHufUT17X7wVxGAo+ePmb635GDzDK8bwGK745zcMpwHe84x3rTgAlSV8Set6PXo9RB2hHk6GAfGko2L71XqyZPi0/wwjqpntdDAVb2dq+hoJRZYzPYtcZo5TRZghouz9KXeXcPGpe07cRz9FQgNMRXv4YCniOuo6K80XT2qwr8V7OTxj8OU1A6CH+dt/BycS77767djyKz5mIwSCsdRIhrWv4cr4bNiZKvPoaETerv/qWu1X5ttJQgFMYJwk0prtecc3hPte1kvti+l/nGXDxue6eQGce2kJZrEv4Wwcg9Yd7rukpT6cGrpHWudp9wlOzZ6rPTO8tYnOr9CrrGT8CS6sr1fTc7PgL3oISX3nkyerMsbVoBHvps+cNBXTW/huuqoh5lZ+dg8A0nqurB3eOQCnJhhH4Vws316cB8KhloQ2pZRgTPR6oBBIOQ8EHPvCBeuEvMe7CCgKCkwkYG1jk3HXXXfWJgEjq4RksoSJRarx8PPMhRViIsZgi7BBexSsrazHvIlnpBqPcrEXCXULQjaMLfNrEYi6GEPJkBAsyPUANQ+LCL262JJUiCda0gYh1k1/PcENixJiTyuNCUFLfBSrX+TsebaVMF7R6S7sZktiRcKM8iRtjvtNePi6GJdlc1ErAS44Ss52FL8QXad38KYOGGPEpvVL1XrVvJA6RwVA6GKTUEQ0LKjnlu/BWbk9NIKM6Ca4S2W2GgnLDaXmSpRKzyhwJd3CrPZAuerGLm+Sj7aUP8Cj3BIVe5eqvMkiCUzf1WA7Xo/7b75KZbiIsxzGpYcV+jJMF94z1r6FAXS89ya2H/JxKIF2ToUCyNp4UiboFMe3pGI160VBA2DJCoEHeE1OY0EMYDNEJN1HiQF2+tJr03Ec/+UZGPbolf6lPIwxlOF6Yt/7wD/+wNhTokS/Byzz3sz/7s9XP/dzP1fhbhps49V1y1/6WkHbMM+dgXJXUth/QAzeajEWMpRhFaC/XaYPyq8casmiLpzKYQ8FRj3v1QL2gDObXOB4pB3kkoaOBMHquOafSp7SDj6Hk+I1eOz9HL7sogzpAHcjMPK+BLepWHOfqovNhNG5GQ4hzDd+S05SNkQP5mC9tQ5wTTa9xLLY/yhGNcF6PY9E5wLGk7kgkkIe/NS4ah5h2I6+nPPQapJ+cg9AH/oF9bVD/yHt7Pe81FPg+DwzyjBGwoS8wFGCU571AhOrQUGgfxjlUo6XPw6hTkaR17vY0SsQUjAzrNIw8K+fmPo2Pc2uUIRJ8JSFlO4YRVX1k2el5nC/6kNSbgdVWE6uj9E+59hw176D0Yj+oDzYD566yt9XtfeYZ9gIaCniGM96d65vmFZ8hsf1N4zKOYf9mHsWoSuhT1g/Mma5RMYBqKPBUQDmPN/1G91zbcd81W5zj4rqsnE9iOsvfan1u66+u/b7Z6frIGfMM05Moe+yvsk30n6cadcpwPeu6wpOm3h+Ei2uJuMZwncV+1hOH0diAbK7JY2hC9xvR8YprT86crj49dXSzuybLTwRaEZhbWqzmD+xrTbcTExx74pnq9Is/CMm7E2XsK9NEGAoA5+DN1/XFKPNtAgJMBrs5BtkmQLLri/zQK2tEPIvse+65p15w66kaQx9oKOBEgYYCiS/SQTx87nOfqz2C+e3inL8pk4XQ1Vdfvb7gliSTqIC0kPDCUABpwYvQJIiQUUJawodrkQTVK4PrkttuTlykI49enNzD05dNDHWTH5KEF6NxL3oAR8JBb1m9Yv2OZJPewC4WIX8kIiXo9PiVEEZm6jFOt4YFyvU4q8SU7SYN5enZ64kJMNC4oHc85UJEUS/9qbetRgo3a+RTbr49LmvoGkMHuYHSmBEXs4adIY0LcPuE/qVMDTO0xRet6uGMDHqgKxdkGfJz3fdkuAAnDdclWCWR3dBHz/3onUPdbggkYSMZi1z2SZQDvaQd0djjYt8+oh7D+thGcIkvGI6eyJRPefGoMu0jry9GtQ6JYT2U3aiCAfVK0NlXpnfCclOiQcrQM+TV0xzMSgKVscx15wg9oclHGab3FAvy0Eb6PhogJG9LQwEvJCQ0Cu8o+fCHP1y97W1vq9sDjuLGWKVfIKk6acXgAAAgAElEQVS5RhluzOkT5hReiI4syKkHOrLqySVRSd4//uM/rg0FxohV79AxThT85m/+Zi0D/aIxCvwoW+9xDaLUIbnt/IQhg7KYaySUuaexhXEFrrSbsGuQto5v+8f+1XDlJtMX5DrGDYVE+eo1sjJ2xEh95j5YxbmOepzrnJ9ss0ZHDVmGeopzUTSokc93oWjARF6IHA0dGrXADNk1QuiRZ/sde9TlS9g1fHrPedly6GvnA+rRUIVMGmttC2WInc+XSJD7HBEbjc3OOfQhfaDxhr7kGmXQJvRS3azfFXHs1brPn3l27RSdhgJIe8qAUEB+CS/67/J/+9u91hsYCn7zslvXT8dRPzpJmfwDG9qBMQtDAc8GnyeSK2Bi/0fCy35V16Pu2D8+17y3UwwFJcFkG3x29gJ7F2fyWZmGgvZOTEPBD2PkeOKZyl5AQwEvFPbEaXSocX7123k8GmJjLXG8xr81uHKimf1HHcr02LF6/mQ++/Vf//X6ZGJ0vrCuWH5Zr2tg0mjsjvsA50b3Jj47y2eFdaShoHlcNc3DbSNwWJ54zz6t16VT09X5Cz98isr+c1+oQYBnsmECPYGoYwH64FrXULyUQzr3LqTRyMA6i/UAaVm36lTic5V6PDWLHPxm3cCaJK6BdLB5fOpkGgralCTvbz4C8BWHD+3KcPHHn/1edfKFvWtsmxhDwfT8XLX/uis3X9mzhlYEZubnqoWD+1vTZYLdhcBvn7m8Jl+JDc5Cm0W2JL4kKC2CeHvve99bhxTCUGBsa0g7CQRIPmKEeqIAsp+yWLBDTEA+EAdZ72AWYtTHAgoyAQKJ3yyk3vWud9XGAkk+iUlDA7l4sm49UCVqJKxc0Elms5DTE16CXlJb0piyJTIlub1GWkNn6HUkyRW9TyXlqBccXRxSHjJK5kaSy0WoxL3EJPJKMEZvdEllY+brAQVmegVTvgSa2LEIZcHq6QTLjGQP7RV7ww6JsQSn8knGachRf+wDZZB4ljwnn4SUbSGNnvDIJ7axv8E2Eox6XceNm4tu9DO+6FfjiaNUoou6DJUVyUpJavPR9+TxRd20xY2FG0oNLZIJGrAkVMWH+9Hjvuw/0ts3EpOexNGAoO5qGBAn22VdEsne92V/Glr0hJYsl4D2GDTtFAP1yXZGQtB89I+e9xqa3Ihp/KNu6oUc5QW3X/3qV+vQARAMeAJ+5CMfqecBTyIpO+XwTzyRQ5xKEtO5hr5BJl8oh97xN/rxJ3/yJ9W99967Tqy7AYTY/5Vf+ZX6hcoRT8PNoC/ir0zOE5LrzinUxxwQDQWeMmFuxMv7iSeeqF/izGkqx5qGgWjcivql/jjeI3HLNfrdOZDNKnUy9rmu3tIGDSoaqZSfuiCt6Svneskevq1fUkWdJ79jm2sajmI65zk3y+ah3PKIv5tv51zGH+1zDtOw4LikrXz0ItVwG08a0Te+AJ10GnmiQcV5wjlOMgg5NN45ZjwlAblPWRDy6PbszNrJWDB48aW1cELUSxqefRp3I3EmBrRRY9vKv/5Qr8WFhgLqRCZCfSkzdfPMpR/RDZ7x9Lf9GtuvTtI3tNVxLV6mjYYjjSCRPHNOB/M4Xkvypw+BNAigQSRjU53jrLdXh21Tpj6GghLX7cZuO+qPRPeoXTfIKDPo+qjljzN9G7beZ3548MEHq4ceeqg2emPsZ04pCfRokI3tHdT2QWOYNuqoxIlmnwnIQQhDjP2cUHQPEec0199NOPmsinI36bvpfEb7zHE96jPDOrbKYNDWX+PUjT5lNfVn7Puu8punaS63T+o10NTaqWyNBdzzpKThG+MzzPUTz3P2yBq4dTJRL1wvxv2Hf7vPowzXYq7pnDd06LAdpCsNBa6NDHn68JmX8h0FfZQu84wVgfn9y9Xc8tJYy9yKwk4debF69ekXtqKqbatjYgwFIDx3cF+1dNnhbQM7K15DYOHQwWpmdibh2GMI/LML19SerJ///OdrQwFEgiSRpBaLHg0FxOvmxYcSNYajYMEF0fdn/9+fVfML87VBwbigLIBY+ODlA/lGeA3KhHSVtMCYABHFgg0iCyMBoYdc6LkIpF7IDciX2bnZ2uNS0lDyQnKOropEq+Qq6fR+xuCBfNQfQ4OUhgIWc1xjsyFZ7EJRcg654kLXDQHYSEJTTowJ72KRvJ5M0CPd2OBuZvQwARMXk5TNdU8/uPjVWCCZ52bF0C+2R7JG8jcudslDOZQhIepimfTRSz2e4EBe7pMvepN64qAkc0kvkUj9emnrBU3bwC+GsVAf9MwxlIplkdaQUm5IySNpajoNAeoDacgXTwpEDH0xsW2Ipw/i1BCNBHFDQRqJUf6WdCUN/7xnfttXPwvn5tZ1NHr0k09CjnwaJtTnaDSLG2PrUu8oUwLTzZDvMaAsvbDVFccIdYMX33pYiz951CHK0DMLgwJ/M9+QBkMBYQMwNmIwZGOPJyBx05lvfDeFmyrHPHJqzFMe8HA8qd9cMxRNPLEDwcCJAg0F6iiyEjqNsEOQp7bLuUXMNKLRRj3Y7Sf6Qa80vcSj7kuUo+fMnY899ljt+fimN71p7Zm7sLD+zgTKjyS1emN/IrdzT9Sdeq68+GJtTza4UUU+Q+E4VmIdlK3ughO6QTqNTOqs31Emx6eyxJM/lEvd4iT5L2Gu0UODrr89SWBZ6Bzlk99rkN08IzSCiJunBZTVsepcruE7zmO2wTzOfZ6082QY/eeY4G90Gb0Gs7q/L1TV8y+skfPxWaXxQVl81jkvOAfZ7ul/8Qu9Vh93rl5bffDyW+vnL0YKDRX1WDx1ujry/SO1nOj7u9/97nUDj5X5TKCNnpzxFFtpUFBnNHpqAKaMaMzTkLsTDAVNhFUvoHd5po0YCuJY2U4YSrJwK2QRt1HqinN1U77dbChgLsZIwD9OyHGiAENBXOu4DnL92wXDQeOUcnm24ezEO9LqU6C8qX2qqq6//vo6XCp7EfcsJfZNWJdpnKdKGeLcqKOPc1tcazkvxu9R9KVP2u0YC6PI2dSffQ0FpTFGnOtnN/9dXFufPHVy3YmKZ5nPZB1xlF9nDNdvrH1ca/Ac81lWzntNbTKvDl+uF1gTutejHp//1uka3LbEZ+aT06erz8zkOwpG0bdMO14ECEW+dPjQeAvdgtLOvHyseuWxZ7agpu2tYqIMBUC9eOlqNX9o975Re3vVZeO1zy4uVFgO87P3EPid2TdWjz76aE3SNRkKJGmI/w1hhqEAst+QJxJJLH58KTKkzE/8xE/UZJ/ELIsfSBnCGmAoYCHGAooFPgYCyAsJRU4s4FFMPSyeWDBBOFCXhLuEaAzbYMgQSWp6K3rcSiax4DKNhBV1u2hzQahnuWEhNBTgXSLZ74aHNOaT8KKNek+7SZGgd0Epie23GxIJFhesyMbCUm986uND+ZJb0dtcgszNmQtwyTfuu/C0bsqL6SWFonGANLEeMOIjftQjSRvJb/vLuqKHetw00m7D54ij3jSRLI3kpDiInYYUypJQV2bwL0lM2qfc4Gq4nrhZ1OOe+5CR1CFRaUxxF/qS2dRjWXr0R2ItyiHRq9eumxF/0zbJ+riplmyUqI/p9J52DLupJY/6aj+AIek9HWB7Y98gk/LEjZh6wn0IV9JQPvrKNQhTyqZ+rtufEq6MfzzqiWt872furV5+5eV6Yw9Jj0cg8wVEA3KzsbOvIsmoXkUPd/XHug2zwljUexwZ/vRP/7Q2FES9BRfqZs57+9vfXtdvv0YCWxJe7zNkoz6u8zdEvMYl5tAYgoE8pEU3PvGJT9Tz8Dvf+c7aWEBe0mpc8aSNbZZgsR/4Vhdif2t00+DjSSLk86QNczB5GSsa3CIxQnn0jwZP2+bcrl75dCwJx5KwUD43245f9RK8aC8nSTQMR2MBbUIPDMsTDRbioRGG3/S1xhH1T1l98bYGLa+XZTo3IhP6jC7xQXfxyPcdK2DJcw6yCjzBm785JRPHnXOOWGmMjfOaxl5PfBz99bf1WoC8+xIMBW+uZUZW3wuk8cfQgBjn77jjjh96l4aVOud5osAXrpdCqQ/0oQYbrjk2naO2+0RBUx/H8dQH7J1I8I7SjmisGiWfWI6Spy3tTic643zX1pby/iBivCSom8bWqHX5bOiTL+Zp6w/vM2999zvfrb7x0DfqEwWs5aOhIOIW17+2fVA9gwwFlMf8y/7lgQceqOdbw88R7pRnKkZQ19LlGG3CvJSllCkSxK5HPDHrujqut3x+bLQPRsnf1l+jlLUZaSOGcS0c6yr7KrapaZ0RMfdvnafoH9+xRR2uZZ3zfDeP9aMvnlzWYcd1o850Ub5SZyiXPS5rFdbFvjeJ5zDPRZzdlvetrZHj6f1oKNARSUcEZKsda+bOVl9c2nsvYN0MPcsyNwcBIozADe6mz2snTlUvffvx3SRyb1knzlAAUktXXFrNJVndW2k2knFp9VA1NTO1kSIy7w5FgJcZP/LII9U3v/nNOr4nhD0LnOixy9/EL+aUwC233FIv+iUJ9KaHPMcb+Etf+lJNQOGZqKFAMp8FNEQLCyYWYSx+WLgZM9mY+RgKCMHBIp/yJfVLYpuFWSTc4+kBF23m11OYb0kjiT8InRjCxdAiEv18a8TQU5I26J3vYjB6XZteclWP5Oh1hOzI4EJVMsXjsLF9EpIucPWE11DgJkUySi/yuDnib/DQ01kjiSQ19UvecE1PccoUR+qXeLVO28CpE8lWQ5v44i7aBMHupoq6wEuvdvtFD1/0JJ4yUEbboEFDQlMjgl7KlI8+mU9Dgf2np7WbaEksQ1NJUEZjhfJC+M7NzlXHTxxfO91ykRTWs51vMKLtesK7EaD9yGzsUY1XkoLc52/KdIwZJxX8KI/7htCRCLZd6rmGJY1d9ot4qIeS2uazf8qxpfe08sf0tA15MAKSDvmibnDPMDTIhbGP/Mw1zBWMf/qd0Dtf+cpX6k0U5ALGAoyF4OW8oSGDfqMs5ibHhEe73fBpvGK+QgZfEueYlOhm3sMbkbLEjTSEScNYANlhPH71NJ5UiJtICX2NXZ40ABfmNa7zUR9pGyQHhgoMBT/1Uz9Vz5uUQ1rbqIHR8RzHA7rueIiyUA9zG2VI7kqq6GEfQ2eJh5tgT5Sh7+Anns6PbmKtM85jkQSQBJeM9x0BhkKjbeAhee7zwnk5GmGpw7bSn/xtCCB+axQwBJbPsmiwo31gzkfSGhnKU2WRvKAc5xNO4PG3eSTe0T+vIzsnYdA9nnE8HzXuxHfDUC75nA80JGm0dv6p2/FP3tdrFYGh4ENXvKU2FCA7xgzaz2/6GNmoh/eC8A+9i4YiK0UG0tN/GgXVlSjYIEOBaZ3/oqGI/IPIuF6NLjI1kYyTbChoIhFL4m0U3NNQMApaa0bdJqPSXjAUMJdwqop/zIGQ9K4ZS71z3aIhOBr/S0QHGQpc82LMfvzxx9edi5iDWTfgaKBzR0k0W8cg44H34/OsnKtcs+mEEj2/Yz8Pa9to2tMt9W4xFPgcdi0+qE8i7q5n3cO5HozGAfdXpI3vH3CdQj+RxrJcVyiH+yF+6wxjaMaYNsqtLpDetSppDQ/Ls571AusUnvnrpwUv7jF1gIinN5W/XifMzdcn9p+dP1c9dOVcN0XIVInAmBEgFPnioYNjLnVzizt/9rXq5W8/Xp07+9rmVrRDSp9IQwHYL199WTW7tLhDumEyxJhfXqpmlxPzvdrb//3iLfWCnhf4YjCA1ICkYNHNB7KehQ4LbcKAQBrxN2QfHxfHLHAIX/Sxj32s3hRw8gAPRcpi0cM/SBBfZKuhwNAXeDpCGPINuXLrm26tbrr5pnqBJanjy0wlxvS6dtHmZlWSk28WdpTLN0Qm9UtKRa96CXcXeG5cSk9Uj4gagkNCnLoow9MK5JeUl8TmfiSu9ViRdOW31yTnJV319qXcaMiwPMugT/jb61FvJeepw372+GvEzrZLVkliS1Yam1qPHElhT5loVAArFsLohmSxRCdySbBbviQzbWcRTX4JfA0jEtku9t08xA2CJLuGBnXUtBonNJhoxJEo1KtaA0jcRFJmbSi46NWM7G5SbLdtRd9jaJxSP8kn8SYJSxmS+BLebCysF/wk5klr/HLJb3WDugxVpQ6VGzANU47FiFMkLKhHklcDlIStJDR9jKHITbseUNELXy8/6qNvJfZpD2McnWQuAltf+gZBzwcsNd6oL8gv0WpZhsUhj/rHfEL5yGL4pGgIYX7gNIMENvMbMtIe5gxDFalzGgvUG+pWpjg/SP4aogvSRE93wwrRBohaYitDcrzvfe+rjRMai2iHZLHznnrMt3NGOX7VfWT1JBJtdr5ynnB8ld7d5IttcS6jXA0InqSJp7rENRov3HA7P6DPbp6dA2yHm3dP4DgfSnp4ooSyNGZreKaPwY3fGtSQFZmRVV0xxJbjDL3wGRVP2DguuGeoN2QnNFac+yS7xAEMaIfGQvVdHVEmjdOejOA+xJZ94vygAWL///QbvZYhGAo+fOVttWGA5zz6zlynUQO5ffHnnXfeWT/fSyLEisGctPSbz9JBQoFvPFGgoUC9oZ3l82nY716Nv5gpDQWvR2+QoYBUg0jsYfinoWA07dzLhgLaxpzGXMkc4fsJ4nMrrkU0NPs8G0RwDzMUUCdzE89SPq41XMuVc416HnstrvNKw0EXQ4Hr4DQUdBsLTf0ZcS/va2jn2RvXzToS8HyJz06lML0GAa/rLOFpXNe26gZluU7TUEBdrptLnSAfdbm2rZ99p8/UxL6nArnnWtSwleoocjBmeE6jy+pR3JN67eiB2eqbV813AzpTJQJjRmBx9WA1M7e7DFUvf+eJ6uzxNceySfhMrKFgipdIXn1ZxUuO87P5CID30urushpuPip7q4b/bv6menGjVz8LFBYweB2yqMFQAEEHGQJpJmEH+eQCDERYZNXvKPizP6sBuuuuu+owBiy2IBZY/EDeSOJIbBoTXWMF9ZIHohCPXogTPUPI64aUBZOylOEy9GBFPgwe9913X+2xjIcy3rrG82cBJlkTF5F61saFKWkhmCTPXPj54rR42kGivfTM1atKklUCid+S8t7TM94QRHqeKKdkt4SsC+xIJsbTCmptJOKi4cCNlB7u8Z5Es8YQSTcXz1ynLyS7jT8vfi68JQwlj13U+1tCz02f3r785m/xlHCzTZHUkvzTG5t7ko5uROOJEolF8ISohiTjUxIfEoPoq6dJ9Ay2r2J/0zav64mr8UdjgO1Wp2wP9zU60Z543FnM9H6X2NRjP5alPL6oLYbLsr81KGmAAi/1Xw84CXnzSFxTvu9zAEf1Ahk0OljW/8/enQf9npZ1fv9299n6dDdN0+yyyiLD6ggIiCMKArKIQ2Qco4k6o8lfqVQq6ySpVCZJVSrzR1JJqlKTSc1oRsuUjpa7KLKIMIAKCi7IjqCyyNoLzdIbqdf39Pt48fX3nPOcp7s559DPr+qp3/P7fu/luq97u67Pdd3XXd9X5vS28sz6IB9FXzkZIuUvBI90AdhzHmhfgHjgvfLzymqOZ1jMKwy/A23f+c53rjTw2LrqXledvty1UxIZ/vRhBrNOc3TiozGTQSHDZmuHcZPxJoAcDcZdhgLxlN1REPjcmG1MVv9eCnXPA9gppfhZmCE0b8OabRXfQPvmVfd3ZAjLGOC7NTEFes6b7bxsnVZexpbGZIbO5oY+jc+eZSDs3ha8zCg2jbm7DAUZOQLH9YFPJ8GcbLH/GVMZQb3v1EcnFZTjTh3KvDHZeIy2DAWNUbRIZw9rrdSuyV//F3oP7xghPZOufsrQ/IB/8oMHEj4yFBgLQiBNQ0HjSxutfX/v7/29nWFCGn/oMk/wosu89yJql6GgdXF7mqDyZ1l7AYYzzdz39qJjW84EeHYB3Pupd6+6tgDjgTrsq5BprzYexEiwq+/uiibcmX64K+rfbxkH6fMz8bnydpV7Z3hyEDrPZT7OedX+1Z57pvkyjdqtjbvS72UoKG1ylvLU2yky+XatE2fi86799UyGimTkZNZpeN/PGrXfsXYu6e7MWDmXeg6adktf+sIu3s89tnsFknWTYdtbkpFb2+WVdmsIyFDQyWnywJTBM/YnS+UQ4nkOH1M+839yrb07p4xkPt+1I51POZ3M1C6yQDpxOl66j3rJJ/bpjx+/fXn1bX99UNYf5jvkwIE5INyQsEMX0+fGD390+dJ1p8KF3lM+91hDgQ6+7MTx5eSD77dc4pK4w8/dyoFjV12xHDl+aLW+W5l8ngv/j6543ArgA0uA9IQbIAxgKfCPgON/6fKuzdsyYJZQA2z7lV/5lRVIeP7zn7/wTpSui4oJRISc6eFKKAJg8KYVekQ96yWLX/rSKugzGPDs9T/PpMCbPBo961hnwCgBEa1oe+9737v87M/+7Fo2EE7cc+AfYVI96JugJRoL1xEYGeCel7u2AoD8Ls76PKWQEJiAKc30pp4gZ/wrrboCaxNGO6aax30CtnoCywJxy59xZXqAG2qFmqmMaAmMS/jud2DYBBP9X7oUXvwm5CbMBpLp24B+tBWKZ4LfjaU8VZWvb+ZdBcr1yZAygVblx4dAYWXUl8WmDzCcCoJ8AZrqzOs5AX56oql7vSjvjouH5fVRf8pABoXSpLTkWZsCm1IbqFybm2eF/ygsiffqnt7Ssw8LU1SIo8DTxja6PAugzTCV4pKnuDLzopqgc97bs0+0xdwLJE5Rmgaq+KgstOE1Wv3PeFddxaUHmstTyCH0WwMaIyl9Aa+BqY07eTNaGY8+2lYYqH7Xb3iqjPe+572Li+7maamUsoDl+rLxEi2F5VF3l6MrszmkLvVHo3LlTfHEB4YCaxQDq/AvaE5xbewHrk5vdmXrs+ZFv5sfGVGiXd3xLuNBgHzzy3eGKhfx4kuKtrZn8CycUR6h9W3GS+W0XheuZs5/NKckd3rI78ZsBonuGQmIb+33fhpKM3JmNMv4lcHOGLPPyYcfhQRyQoABwCdDAZ7G9+aOPAzP2p0Bu3XRO3Sn6GdcAPzbbwKSMtzMUBzSoiGDUoaCDHz4hK77/GffdyBpgaHgHzz4iev64USBNvhffa1HeKcO93EwAEwjT5V6ZkxaT/2foWACMo2/adhpnczjs/V3LwC/+vYDdE3ANTp25dsF8k1g81zqPFMn3Fkw9kAdfI6ZzsTXC4n+/fT/OTb9bkl+EJ7tledM4PXdQvxZCt0F2u6VZdd8TvZrXdjmbZ1IZmgOtz/PeTnf7TU2psPD9pTcloZzMRScba2a++M8USDftq/b1/a7jhx0Hhw039nG2a51szytx9s2T1p6t+XN1GekyQDQPp+nfmGEpp4VmD5PFVR+RqscuKI1Q1Kgvr1bHmXl1JBjVUZvZXQSYCsPKjca00eSt5P9yhMN6Y053XXCvhOM6MlJLHmUPPy+W65ffvIv33G2rjp8f8iBu5wDJ6+9ZrnksosHf73po59YvvDJe97F3/doQ8GqxF55cjn5wPve5RPgsMC/4YBjRcevvrishof9d+4c+CcPeNqaqUsZA0uLJx9oHRgKtCdYBRbk/UyYEbrop3/6p5cPfehDy/Oe97zlBS94wSp4Vbb/hd+YpwrUJ9wQkAyAQdACnDFa+KAD0EI4ck+C3x3xVRZ6dp0oyNtXuT/1Uz+1/Mmf/Mny4he/eAXiAh4DPxMotTEv6YA87ctrmzCH3oCjhMqAJ78D5gPI/PaekBfwFLiZ4JrX9VSWUrCirX7ImzvwK3As8AV9U2gnqE7PlELVpIjNEwSexduMILUjkB2NeeB4V+z2dV0+cmTN771P3uZo6rTALsA/T+VCTFVnRgr5E86LM4++CRLlnQ/8DKSNZwGjebfhR0pkfZBiEr+mslA5+kLbCkWSx5HTMEAz4zOFoj5IgYkGv4tTX182jozH2pqRCD2Bq/jTaZgMDIG89VfjrZBS+KUftDfwsjsCAmozmqUodXIngA/vO+odCNspjYDeTgAUN159eUKnbAFmtR94OgH+xl3zHr3iCnc6oBMcza94GUicIUj64tqj2fOATetGoYtSWvU54BhILB2eZZTspIF2ZDhNwQ2ET4HV5tbN+icvycCJDCYZWj1HPxqdonBPAhD3uc997vLEJz5xXTcD4v2fkS1jYWB6yrLfgc/KbtwFYFdW63ZGNOUadxkvjO/Wq9Zu5Tbv42/1N86lxUNzAD+VgRdd4t5am4GqEwTTW28aeZrPGRz7rR36WbmFGgpQyPgmLZ5OI5zxqSx7TPMOncprrdevjefW3ca5+syP5mcnKaRXduXbAxt3eGnvMt7bWzptUyi55ghazQ91TJBhghqX/OPnn/sGvyzLM6956PKKBz9hXbvste7CKDyavm090kb9N40Ys8IMBa3TGQp2GRUCZzKktz+0lk5AZ46hWd9+gK7W7cptX2veTVCqZ3Nt3j7b5jsQw79GM50JEN9PX50rW+6OMs+Vhv2kv6sNBVOu2U/9F0qaua/OvjM395rjGQpaqyeIfqa5u2tsbOvfBdLP9eFM/Tbfzbq29WqbtNbsnE4yFEwnk1lee99e43vb/5N/59LXd9f8qVzfk+fRPb930ZCMve1r+7Z9KV5NgH+eOpnl40e6Sfye9CW3TFr7P2ca+2In5TKcB+A3hpI5/U6X0y/9ZQDIUDB1jOpLjp0nHhqPOYyRL+i+ZBNyBF01mVI+ey554l2f//Ty4x9627kMh8O0hxy40xw4esXJ5dgVp+5Zuxg+X7ruhuXGD3/sYiD1LqfxHm8owNET97/PcuwiO/5yl4+Eu7HA41dftVx29MjdWMNh0RcCBzIUEEr8EYimZ+wU4D3nwZ/3cUJOYBrAlKEAEOF+AsYCoAPwA0BDwHrEIx6xgjwJWwRDYJ2QCHlrEpQyFBCSgC08jB/+8Id/haHgIQ95yAooBiAmYAaiB3T9+I//+HraQVgFpwqKe47+BL36gjAWUBLgve2ngKseahAAACAASURBVKmZP2E+z17lZDRQXgB5Auc8SbBVaBIs847y7Vkexdv6S58AvqU3wVq6QPjK9CxQNBAvY0ne7IH/aA+AVoffyslQ04mOwJs8jatLnk4wFE4mHqIjL9cp8ONrxowEe3m2gr88eaxLb5zmgQwIM87qD3kzVuVxHc8m7dLVNu/jU8B9dADf0Fmomfq69/EFvypz0i9dHkXziHQgnrTo9MG3mUa95lJpAujjVSBwoHSeTVteNnYaW1MBVC8+VHYnfvCq8QSIRy+AtjWkeekbnWgI0FOGPtMW5aqXoeDjH//4WiYjIKVIPxkXyu7S2pTGQPBptGiupfzVZ52k0ZbGlzrVh+ZOS7V2ZMgovb7VxgBy7YiHngX4K1O4NuXNkDUZCjop0njDG/mdKHD66VnPetby6Ec/+jTIHT141HoQP1O01ZlH+DzF0PgLzDAH8FiZ2jLHaetVa15GGrwxvlK4PdeWOQYbK9JIyyir74R5kz5DDnoDjmtD60ie/LMvM261fqnTXiGtsYC26K0vAtszeARENQcLcaW9XeKrb9E5vf0yArVm+LYn1Y+dgOnEgPqVZx+b3qXGb7TVh94HJExQA8+037jJsNK8k+4TL3nygUSGZ1zzkPVEgTahOwNLa+80FETrLoAnQwEe+nTf0ATEInAvQ8FcE7fGgm2du2jYtbe1504jdHNjgo3b8nYZOKLvIODvgTrnIsp0aCjY3VkHGSt75Zkg8UHKPZ/Daa/5eiZDQXLH1ts7+WiWOXmzq6691o8tH/u9X0NBa8L8js+1LRk1A31A85Qr59q4lf9mv10shoLtWJ16Ru3zLOP4fL9tY/vtNBT0bCubnouhIN2lfprjaq7/OUxkKNgaedrTc7BIrlBehorkrK1M0rjJYSc9K9lijhEyBD36Yx87BW46uWifrR3kHrLxB269cfn5z7z3fE73w7rvYRxwisBpgovl8+Xbb1/cS3DrF750sZB8l9J5aCgA8Al78JAHLJce+coL0e5STt9DCxOD7NiVJ++hrb9nNZuhgCBWXMQUbOBJwlCeu4SkQAVckg/IRfCRXvigThQ86lGPWg0FAFv5gRPS8VicxzoBR8CdDAWdKABoEdoYCTpR4M4CwIt6lek5oSmgsZ6b4AsB65d/+ZeX97znPcuTn/zk5Vu+5VtWOgpHUlgRebV3Coq1L2AnIwKBEN0ToFBnisf0MpoAcl5Hee0HXuUFnhA7BdjamsEmr/hA+MCWQltsFZBdZQbW5UEbADmFae+0W1+lxCmrGOGeB1A2ZvCHgpS3f2Fwas/kZ6cN9KHnxe7OwzYBvFAkQDo0EZobl7uAPf2J7gmCKr8wU3mDB8DF++2sz4PZ87z7+396IjUO6g90T89ueeqjgPL6Pc8yec0Pc7CxiWfdwVF7G6N5QQfGqa9wWs0133mfy1/7zceU2foznk/vb2nyri5sjHpSWAJi8zbv0kJGk0JINbcyigV6p/ipv1BOnlkH5Jevk0d4NU8fdF9KBo0MPY3zQkBlzMzTPl5NcBJfGDE7dZFCpr7Gkf/nWJzzLSOj9/ihLPQUXi3jT2Oi9bP1AT+sp/rmVa961Wpgfc5znrM8/vGPP20YMh6a81sjRWGb0Kj+fqdIx+fmZ+t86688aOky4IyYxtnZDAWtZRM8qV0MBcYZw27gd8ozWpqP0dW6m0dh600gQ3uHOinR2onmaaxoLciIpU+34Evzp/bVZ/hb6K7G1XaNqW8DgJqv+NRlneruxFl38mi//jceM1ZOo/Fcc83h1hpzQXvl7z6gdz/rIQcSTjIUoCOv104+ZdxRcHNrr0rQWhxl/OnESOv7BODi3zxRMNfr5tT03Jxjafv/XjQ1lny3pkfPBA53AY971TH38gMx/GskU3xoTvg9Qd+7u5l7Ac93d73nWv6ZAOe9yjobSL3X+4PUtd+5tIvW/dZ3pr7ay1AwAd90jElrde/HKLCrjeXbtmGuU3NPmPVs8+xlhGhN664y6ZKBa/eu+s82ttsbz3UszvRnq6O0e/Fp1/7Zs73Ae++n3NEeXv9O2bOyGgeB9bv4ldww9+d4lBy2a91XZvLnVjdK/k5ukjadCG3JIelgngX2b08ONA7a9xoHk8foy6ggf2FZpVUvOsm/9Gj6b44y8U46e65Tr3912c3Lb9780TszPA7zHnLgnDhw/KorlyOXn7rf62L4fP7jn1o+/9efvhhIvVtoPDQU3MHWY1dfuZy4333uFibfkws9cc3Vy6UXUQyye3Jf3dm2/6fXPHkFD4qHvPWyIMDkBUuQIVQBQxLuCsPitxMBv/qrv7oem3zQgx60PPvZz15PAiQ4BqoEGOYJDYQRdkOYoABXNEknP9AQiAGAmyF8/ObRmaDbdwJgQOTrX//65QMf+MDq4cpQoA2FT5A/UFC7VnD25BXLbbffdtogEZCujd1fEEhVW1KqE3LlQQfBsLj3gcrSJDDKN4FT/ZlAOQXpvPd733dtTVANRJ7ASP8Hkhcvf3t6wm91T08XvwOTAooD14vtmREjutVTnQn26I1HKVC8Zh72sIet5QPGApZrUwBpoV3k1+cJ7oVLiX+E6ATuQuCoKy/iQpbgf4aVQsH0bAJO/s9TLJA3HmpP92sUqsezOVfwKSAsL/iUgviakaTY5spQhzI7cjwBVeV00Wtl5UUf/+s/v7Wz0E/Ko3zk0aScwEt5OmmjX/Ocllc6NEwjjT4L7FOHeYOO7jnR7saBtHls56mVcSKvce1WLz7oV55U0dnJEOUXrx7ftE/6OV67CyDPdOnU0WmOgPfWF78z0Gg/GqwN6tdu/2d06TLi7g5oDuNNRoHqVX60aFueaN1hgObC+PAi+43f+I3lz/7sz5YXvvCF6yXwrbXxAK8D8vFBndrfXTLqn55t8cyzTng0fz1Lgc9QkIEqYLd1LL41j/VrxiHv5hrVGiTefmMpA01zPzC9PpmnEwpvFe15IqpT+/K0V792+16NE7efMj7c/uVTBuROHmTsmutRQEBGzMZ/aWpDoGh878Sd9/akwumpw1jRDs+aq40vdGXIQ7/50R5Wv+Bh605rcBc2Spsh50+f/sADbfcMBa940BPWvI2bAA3PajMeTKPwrKz1HF2FdTLnW6NqQ+t8a3QneuLLBKXwrv1zC/LsBcxtGaAeoEqGstahLSg098Ntu7ZlNlYPxOyvoUzJJskexsc0wO+nqfsFK/dT1oWaZr9g+qT/THmSrXe19yB1NSfPF//2MhQkw2pTF81391d76pTl55w+07g625iLh9vvmW/L573Wo9ZO+4g/c8SabX+SJ5B62wd7rTFzfZz6zF5jobEy6d3y6Wz8yBloAtKV0T6hHe0N7SNb8H4aD5Kv04Pm3pMhZTrM1N/plnuB/lMWjKeNL3Um75U/eS/+5QBUe6TTX+kG9Wf7V3JPOk4055CQcSEa4oF0nqWPqb+wsMlk29MTeEDepD/bZzPckyuUZ0yRwckbnzi5LL+93HNB0PO1lt1T6xWK/MQ197pomn/r57+wnib48pcvGpLvckIPDQWDpScfdL/lyEUUM+suHw13cYFHLz+xHD3k513M1Qu3uB+77BGnDQUJtYE7ed0DZwk3AYYJP3kXS09IczcBUJ6wA4B3KWeAG6FJOX77IwQRfAhA0jMU8KaYglXgpBBD8hJeZ8gaIEXP8/JOeAzQB0C7zBgo7XJlfz7ADoIbOgunpD1oCpja9lrtTBjN83iCS/EuwTeQXfvzqvX/VIBmPYGvE5D2bHpcFac/wFBdtT9P6p6lkEzlc/4vnzTaEtCINv97VyiMPKkD770L2N0FwgRcSpdCUd+gm2D+yU9+8vSFxQF30/CRoO1dF6/m6azM4oTPsDyB81Op6bRMl16jI6Ca4K1fMiYEvgeUpyhN403tSelAE7obD92j0YmMFIOA1TlWK98cQIMylMfQhk/Gr3K6A0D7gI3KLHxMY027Ajz7v/I9V07zBy0zNI50yswoY074ky7Pp2mYaczKp9yMgMVYXwHcO6S05oD5GuAbnV0EnGJX/gwCyp6e1tWXopfRS3kZTJqP0agMfE3J8z2NIWhIYQwcm8ZBdeJDhjXhb/AefwKQ47N8nbbRBn8+GQrky6jQHNWWN7zhDcs73vGO9RSWk0+B3LWludiJnhTYwPIU8Ywm8aVwTRk5Oh3VejKV/erqtMAEeCY4EJgtb6GFrKeF2WkeBOz77aNOoO6NN9y4XH7y1OXO6GFYUE5jsnntd95+xqA2mwfS9jy6MhBk6Mjw3disH1q/zKt4GA/mOjqBkoDSOY7U17pTrP5CtbV/BDbY75yG897YyQgxjVkZZDwLbGoONTfe+c0POpAgsTUUbPebCcq0bm77vrU7Q4F0GQraq+JndDfOMyzXV9XfXjdPAni3C1jcC+xStjmILmNCX3QqY+Y5NBQcaOicNii2r3bKbL+lNbf06a4xtd9yLuR0W1B5P7SeKc+Uz7ZlHaSu5u5+6Lo70pzNUGBskc+tjfZ6HtPWlNaTuV7s+n9L89mA8Xi4/T6IoSC5sJBuyrA/XXXlVauzXev6XNd2yeT10S7aA6ln3881e5tnpptt3DV2on/KO5Xdnh04n/y65dPcP9vzMhS09lf3XPNzJmltmHvqXK+TyXK2yXEjp5P2G+/TXRpzyYWNkU6wJoMrw5o25Yk5nnaNFfUkX3k/+eV3bUzWVR66yByezfTtiRlIfJOBpUk3Ni/QSHbMUPDpKy9bXn/pqXv8Dj+HHLi7OXDi3vdaLjt29O6u5i4r/8YPfWT50vWfu8vKuxgLOjQUjF677MTx5YqHPOBi7McLjuZLXLTJanjJJRccbYcE3T0c2BoKAuLy5iT0ElASWgAxE5QmFAVYv+9971t+61W/tXzik59Y8zztaU9bQw3lLdSxScoAkC3va0qC0wTKIiQFLClXfh6cKajuJCBEAfcyFEzQNMErT26g6r/5N//mtKGAty5hjdDWBaZOLExvZYJgoHkCfJ508SUQJPAR7fFleq3kNZqhIDAzg0hCY8phgmaAVgD99MwBjMT3QJrep2ChM6+W6RXj/4ToQo9Ip82zLn0TuCx9igRA0Ed/BBjG89kG6ePjBJKUlaEAb/xGU8pIQFWe1MZO3sN5YaunEB/VmZc03hhb9QvaUjACGKcXUMoJRQ8t+jDlBp3xZCpDzcTpPVQ+z4xLbctQoIy8nRpXymucpEgE3KPTOFcWJcHHfKot01CQYap7P5Sh3BStDD7y4k0XquXZHSDdWNgaCibIlzFpKv7apSw0m0d5+LeO1J9+B/4bQ35n/Mk4g0/1R7xBD5C1+x8yTnaqAi3oKm599AYMa/cEeKsLzZ1gqe8zEuJpoa7qu9Yk7ezEgbIKQdM6IW8Aqvcp1xkKukg6QLs0b3zjG5c/+qM/Wu9RecxjHrOWkRKqD+f8V1dKcsbdwIf6vv7VRu/MiUJLZQiIx2jBR+2Pz9E9DQmN2da61gF9ntebvq2t0nUi5YbrbzjFqy98/rTXX4YCHnSddMkzHE3NnwysrfedxJhzfBq+Wk/yZk/pToGvf30XSqD1pLsSMvy1VrQeqUcb/S48X2uxvPYrvE7h10b7ne9O8HQ3QicomivRENg0jdbo+bNnPPhAQsA0FLRWB/ZsAZkzAZHSTkNB93a057TPzLE4TxTsIn4CR+1X52IoaL1Al3E3HQkmoDXbOenYBcxF/4GY/TWUKT60x84xs59mtl60twTGHRTs3k+d5yPNQdpzpjzxe1dbDlJXe9P54I069zIUtLckjxduhfPO1sFk24bm8y5+7JrTs+27wN9t+dtyt2X2+7JLL1sNAmSrTh92Cqw2VPfs1y0NZ+qjvdoYD87Wr7vaEv31TfJqMkdzP8/55JX6M9m/cpKFm/PJu/N5dGScyNvfup9zRWB/+1R5kn/KuzU6tsdvn891P9qS8ysrQ3U6mTwZL7b7hjLat3M2mmkzlCSDdIpAPvpmhoza1/eU2zqZghec55SRfG8NJV986spLl9+59LNn6/rD94ccuNMcEIr8+EV0H+wXP3P98rm//PidbvfFXsChoWDTg8evvfdy/CI6FnOhDkD3ElgUDj/3HA78J1c/8bQn5wQNCylEiOsCSwIL4QioE3icl610H/zgB5ef+7mfW2NtA/ef+tSnrhdzEoIYAwhklAB/QAa/CUPvf//7V0NBIJx6lAt4lJ/AHTjudIF3lM/Csygr5ULPBeYT8uR77Wtfu15m/KQnPWl5+tOfvnYuYEs6eYGy6s6r1fNA/6kcT5AXgElgnAK39sQXbSYcTnAqT9uO+iaQJkxP4Bg/C8sgHZoCQVO8e6+eBPPoLk0g41QAJjCv7ICe2qKsQKoMQ3nR4JF0CbaVX7vz3E6gVlc0xY+MA3nz+O5EwQQl8n4OYA5AQ4vxmRdpIV4oavoVMKeODBGVmXFD/v6XPm/lAN6pNNUP8TiFDk3SyY/+PJ297xRG9KKlvlPeHFMpYMrPazOlR1nqyCsqJSTQuvmakSJQPuUjpaQ66zO/qzc+5A0dHXnldppBGwvRkzImrffyFi4oQ582BhJPuusjfcfT+pGPfOTpu0HUkSFjgtkZt4ojX7mNK3QVjqaTBmhMyWx+pdCdOH5iuf6G608bqNBUX/nOsJkBrcuU73+/+y/X3vfatV3qZmyUPmNNodS8sx55nqKNnwHx+gHfGpeMEq973euWP/zDP1zDoz3ucY9bvSrl92l+pNh6lpGj4+sZtGZfV7dyKJfypJC3RhoHjX90t9Z73ymKQmtVR/O2dmdUoNQKP9f6rj7loNGpgS6o7wRO7Qjk7Tm69WNeicpgKMtgfezoseX4iVP3FExD4xe/cGp/WuPo3/g3XnkBBOjVX8oO7O+ER+Gk0JyB0DN936krdOjjjGF4mgF59SK96qrVUKBM+fBVWfqy9qABL9SPzvicYWTO0cKdtf5/4NseeSDBZL+GAoVPsH9WFmCCTv3ou3CA6GwsT1BKW+rLvQhvf2wv61TLBM7OBIhl0Gn9KsRZ9c21dlc5WwCweg8KyB6ogy7gTLv4cy68ybCrnL28di/g5u+LtHPhRwWeKc8ElLcEHKSuOZcOkn/XGJjtmPuU5+Z9+0xr7px7lZdMlZOH9TB9wrvWou1cTo6cTjLxrPomYJwcpN72NP9XTjyZ7dzyacuDr1hXlkvW/Yahw5pvn7fmW4uSxfqee1H9gtbJk8nb6Nh+z/Lm2ltbk3+8C9Sf+kuyUGt++7T0rcX6sdO4ndBLvpA/R6/6aqvH1H/bvmwsJOcqs3KTFTMYbMdN+7O87S05w3RCITrikTKmcaI+8J3RQBp7WuNn7kf1T300DQVzbDamcp6Zpw7aw6MxR6poyDGrO4C0nwzRqescheSz7372XkeXNxy5bl/r02GiQw7cGQ5cfp97XzR3wd5+621ryKHbvnTznWny10TeQ0PBthtd/Ph1D1guO37xHI250EbipUePLCeuvupCI+uQnruZA//V/Z+6CpIEwuI0EpYA7ICwvMKnN1gAXUJpQC3A/xd+4RdW0P+JT3ziGn8e2C89EElZwMEAFsITwYdHqdBDeW/6zkNZWrR9/OMfX98DYorVSHiS7tprrz0dE3QKq4Ge4n+/6U1vWmn61m/91pUOQpi8lYfNWxB3KlgB/wnYE9yWLkE0YXECLoFZ09M78DMlKWF61jkF1IwIs/ytghGgpYy8UqaHfIqCslKYprdydcT/wPY8blLkplKTkUFaAnTGkAk0BjrPoZxCkPexd9Ojx++MExOIypgUoJQiMQX9LryepwSmwpGCWJ2AO3ySz/ictEyFatJf/YXlwYcu92zuGKczXM+Wb34H5uZ9lhEpwFuawPyA0xSflLw8ab2Ph97lde7/wiFRZgM3pzd6ymSKSzzQT/Meh8m7FP28wCkw3dvQ3C6kk3ZaT4Qnw++AaqcFAMvxE53mZCFE4ou6Onqd916hjPzGg3mEvLAw8mW8agxcfuLy5S/+8i/Wdcol6o0Tfd29BHjTvPUeTd/67G9dHv2YR69trF+1IyW62PPqKXa7MgDLnuXtHHjWPLT+vfnNb17e+ta3rmvSU57ylNNe6IH3vutf9QW8tW7gobGbwq//8MM6pz7r9zQktVYUtqU1UXno9Ft/GdfCYPkuXFze9BmO0aOd+Kmt1n3tUB/eSwdctsbfftvty0Mf9tAVpOnOjAxkrSXzNIN3+N/8PHrkVKi0y45cttLTqYLm0ic/8cnlU5/+1Fe0tTV1zhvlql+fAe0L52asMzTiF7o70ZNRRBn+z8jcHpQ3fMaULlMuhFdzSH5zUJ3GkX3R//iEZ91z0MkO7Q5w//iLnnggaaDLjANO+v4KsOsO4CzQb1ZUusatvVh/mqP290CMCa4ZD3n7y9dn1tkalUfp1khQ2rknbstRZyeG5l4y81TO3C+35WzbexBA9UCdc4Fnmn0wx89+yQ6US0aaAO6uft017vZb151Nd9A+P0i+M+UJ+L2z7dnVX+dC67bvJz3WiWnMz6FIHs+tZbOu/t/KYbOtM82ZeJAM0trYqb5kztYVdCQvz7CE816VvUD62fYtz7bvrHP2Ufsb+cZe/PCHP3zVc2abWhOth8lpgdzbtWnqA+k0u9bmSZv25rXeabdO5eFV9z94Nk/jJYdY05WXQ0NGWO/JAvb5wgvm1DENEtGcbF8fbg0+zXt5M8rXT8n8yRbo7gRhoRw79UeOTBbTtilfx5eA//p/23eNR+lyukgGnvvS3C9a05LRt4aJZMKc7aaDlzILuVt/4oM9VLn2f2OJ/FBYS3PJmEqWlf+Ga04cGgruigXysIwzcuDoycsXDsQXy+emj35i+cInD0/arGvs9/7kP/vcTR/71BUXS+d9Neg8euXJ5fIH3verUdXXZB2OFl1MMci+JjvhPDTqB29+wOlwE6on5CToBIISpiYIRsBZwcmTVyxXXnXl6VAvBDegvIuDgV28YwsVBAy76XM3LScuP/G3QsOoT17eEz4B1YAvwq+8BCigxIMf9ODl5BUnV6E3L+7p2TmF0gQ4FywD4XjqMhT4FNIm+vIcT3BMWKxL8uj3Xlp1Tm/wLagxFZ3eRU/e/5U1jQXT62cqGSl9AVWBafGLQE0YzgAQeNepDXUHZnVktvAmeagrO8/XqQAQYpWTEhJP0Bff1IengYzdZ9G4kae+0b/9r73dJ9Ex3QButChnAtv4ngd0hp0E9xQKfeWTl27tTkGJl/KhGVhnLCXEzxMf234N6EBjwK1ngdS+ffJwDWCs7pSDlFzj2rMu5UZzCmVGF+1KucxwFx34s4Y8ecADl5s+f+qyVDTnjZziVb/oQ//L34kNtE3AdXruN24yUkhb3VMhVGehhFJEU3wC8rTVHO8+BieQgMszzj6+MvwxIJjvTiYBno1BSmqGImU1fhsjjSVtCaid86Y+MP6sUW95y1vWdQFPOg2UF3knclL2nWT67u/+7nUNmePe//FmzjF1GFP6uZAEhTcLcNW/QOKPfOQjy5/8yZ8sf/AHf7DmsW5qv7pPXn5yXTO1Wz78s1ait5Bs6mfI8IcvwO3GDvqaR3PNyADTeLr+uuvXddYYylNTGd5nCOYl2X01+rp1Q7v1wbve9a6Vl4961KPWdrSeRLfLmv3vDgZjFiCvr/Gq9UZZ08DlN2A9OpwmWD+XnDKENe/QDMwwnvLky0iREU871FsoM/+je233HScH8NyeoP8zskjXvJQ+fmTEweMZYkB7Mj7VRvzoBIT+8V6bzFfti9cZRaRvn+gEzadf9ncPJCFMQ0HzYa6F/R/QExC3rSyjplMjeIYP5oU+nOtkRvM8UqdBchoK8ubMELpda7dGhUnPBIXOZCiYZUyQsrJ2gaGBVgdi9tdYpjMBpvttanLMVqbajsFteWcCqvdb97mk2wLC+817kHxnynMmkHy/NE0Zbdf/+y1nrz7o5FbrVmtxgLf35nVy6ezrKWNv2zr5cja+WtftNwB6p5ito+0fvjvRFdhs3X/CE56wevsnw0wZcvLpbON+yvTWN6Aup4P3vOc9qyz3iEc8Yl0Xk6tqZ/J1jhJ5mG8dX6aMOgH4M/UbnpMP8OPrvu7rVvmok3Lqsacko+0yFNiX1CVfstV0ZiCr2B+77wgfk83nvjL7ei/a8U8fTNlc2nTPeYKhfXt+G3ft251smzLENBRkkMg5Ytf+lhxXP6VDJBcmt2c8mEafaTDIqJ+RIONNJ/DkS45ND8ML/W9/Jb91WjpdHN05GqBDe6+797HDy4z3u4gdpjsQB9ZQ5Nfe+ytkuwMV9FXKdMvnPr9c/4G//CrVduFXc2go2KOPLn/AtcvRqw7tJ+c6hI8cP7YcO+TbubLtayL91b/w1lU4IwD5I1wT0hJoE+hmLGcNf9ADH7Tc/wH3X71Nv/7rv34VvgE1v/M7v7OG+XnsYx+7xtsWOohwRKgjyCcoTUGVwCQvwIy3IhoIhQwF04sCYKg+QtM8TtuxzRT8CWTK/0u/9EvLn/7pn650PutZz1rbCQTSpoTdTkwksCdMJnx2oiAlRxkZDwL38YUgJ0+C5BRKp+dJaQL+E0Rn+RO8VfY8rpqQGVirLXkQ582b0WDSpfyE4LxwCKbKJpDOEwbGgL88kQiyjYe+a686lKOMCSA2bqbCgC71xbc8hALb4nlAfMqI98BQCkueUvV5IG3KRh65xtUMeTAVvMByYbHwGt2UKUBhYVPyBlLu9Lr3fp4mKCRT3tHVk1EkftWP9W3hR6ZiOo1W8bd2KX+OHb8Lu6MufEnZUWb1S9NYSWGatKErxa249vgdiDv5lhJWfuNO2hn2o1MggeTKN+f0abxmKCg2f33fGKNsAyHdKfIt3/Itq4eefPoAz6wl9Qc68kwLnEhBVm8GtP7HI6C2dUG4H3xp7Pt/ntxo7H3DN3zD8vKXv3wNldTYi1+lUWfzMoOHtNqk7RkYW9M6KQXcZrh4sID4MgAAIABJREFU+9vfvq6X2gxoyPNRm4xL7fzwhz+8rpEB7YXrKaSb+hi+ABetZRliJxCSd55nrb8AYMB1fZGRo9BL5p56tFu9yg1UAFAwdJhDjCnW7kAYPGXc0N/+t457xxjSpd2tS+1FrYPqAWC0tjAUrO8uPQU0tH62xgVgZYzq0mK8BHKg35rvz0ebATwZ3ArPlFGlU0adWsmoq33NI23OMKV9aO1CwsAZ7QggCFyTtjAG6LUOab+1S9oug+6S8xtf8YwDyRx7GQomoBMf59qxrQy96EOn/jSGOlHQnitP87QTBXn2TqA+Y0Lzda5/pZvpt7SUvnUxz9LCfdS20s0yZ1mz3p63pxyI2V9jmSZ/zgbc7tX0mW/L7138n/1wEHZu6TxTHbP8u6J9+6X3YjcU5ADRqQJyiDXM+mBdtJ4mM1sr/VnT2hPwqbVmL+PA2frDGkIW/OM//uPl937v99a1XF9POTajrnWdkfu7vuu7VgN7e2N7SPT0vdcasB1LyQsZCpwosLfYvzudWpn4EfDe6b5onTJde1nONPiQrDXX7Lmft4+TJfDi8Y9//Lq/2oduufnUXWBX3euqdb/eGuOTG7eGgmRW8oByyQbapH32Unt34RajK35mAEjur6/nujzX8Po6477xk0yPRzkEZCywN5KDfNtjO5U6x1T6Fpo6cbrXWlB/R0cnYdUtf3J4hoLkAOM+uTo+4pe/6NcHxim+dd+WeaKO9D58KexQ4VDR0j7p/052m0efudeR5TW3fWK/y81hukMOnDMHYIJHLz9xzvnOV4YbPvhXy8033nS+qr/g6j00FOzRJZceO7qGILrksksvuE67kAlyo/mlRy67kEk8pO1u4sBf/y8/vSr+hJTA78DtBFVVbwEUnpKETgLxt3/7t6/3ERB8XvPq1yxv+d23rGF+XvrSl66gUBcH56ma13UAQuFK0MEziMFA3QTRhz70oasgSDjym0BIOPUppEFCacJ2oEVKzKte9ar1olAg3Dd/8zevioQ6CYe8fjIWKC/BN49iZQfQp+QQZgNWEroDRqMpQ0GKyxT2CZmBKZ4HyCfYylMYhQTtvGzjWUqHevJyrc480AnR8gdkJpTWr3nya2vl5kETTfJP4EfaGYYqYM+z2q4stORVlvEhxbHvDAXxtTbV5miQLtopKF2oPL2i1Vfc9jzl5WlcT8NSALpneEQBileFscqrPpqMt5S6QtnE23jU+J4KkPzTq2yOm8ZrCkLzTHnaQilK4QgQ7nh0ClkKRO9TKFPkozua6vu8fOO93/4PcNfGGb4qWjMeZFisjzNQFHIAHRPElW7GEb/0kkvXuL7veMc7VsAeuC2PvqUoGZvm63d+53cuz3zmM1cFK4U7L63m61Q+PTNGMkYpE0BQKCL9qq+B8i45ZzDIUNVcRneG0vjJC/7v//2/v9LkfeM9w1AhbArPZR5Zq1r7uiS6I+atTQB2Srh1Dy3WUcZMXvkpo83TlGMgLVqN1cCIPBPVf91nr1tuufVU+IdOvgDDC2uDXxkKUlj1NaAAvYXBAVjn3abN+sC6j/bV6HPzLSv44DmABEChfdb8lNru/VD2u9/97pV33SHC+COtdmRs+tyNn1uNAHnfBzoVbqk1zrc24EOxihuTaC6OfqeK9KN9BEjUHJeO4QU/C6OjP9XlTx+3DgDB5O2U26233Lrek5ABLg/R1ouMAYEHnUjII7Mx19qGXvQwgAVqo0u9zbnlH33ngaSAbeihXQDcXsBYsoD3+NspCONEGzptNvO3Nml7ISQCnWrANLKVfoL58/9to7dgT4aaTouUvjJ2gVMzza7yzwZSHqgjLsJMk9cH5clXy1BwNvrOZjA4W/69uu8g+S52Q0FzKnnCHLSGdULSes+z3XN7pv3M2tlpxni5NRbsZTTY8l46a6c63/CGNyyvfvWrV9mhfc3e5y+ZUFpGzec///nrOp4OsVd9e/VPsmnttsZpo3Zrr3VxPfn84AevbZ1jLlkiI0EyVbycTkoB0N4lx9of5LEnJtMnI0cHOeJ3f/d3V37bX9NdlFPoxuQsz3Iq0l8MLTkBeC49GcDeZl+ae6L9mSOH/Sy6k7F3GT3iZ2vybPuUWbUxD/2pz7VfpDPIQ2bsFDM6knfSqTqRlw42T67Vj3gwdbHo1J/2rq3jWPtY/dq+l/d/jkXpcsorFCkHJCda0IluPE1uQMcqu1133douf9HbiUZ06g/98pmrjiy/devhha0X4ZZ6UZB8qbsp73P1RUErIg8vMP7bXXVoKDjD8D282Pjc5vbRy48vR6+4eGKQnVvrDlOfjQOf/d9+bvVmJSgmxE1vkMDfDAUJsHm7OjnAIFDsfwK7eNsMCLx3fKdAdEFuFxl31JKAVFgD4SmAh4QpnrXKp2AQ2ABvhSkJeJ+CW0JkIGmeHWjiOfzYxzx2+da/962n47Xn8cFTlqCZJ21AYd4jebYT3LwjzAbcJ1gG/EzBLyB5epvHz/JNr+hOKAR659Wel1ZGC31aW/Oqqo4E3zy8tDG6A4cDcPO08Tsv6kCbCZpOpQ6Ppse5dx1T7iK3QOPoDJiv7VNZCIiaikQeOimR1Y/H0am9/Z/hpXyz/7wjdPsu5EjKk2cEc0J7hiNGI8+LkR9gnAKlD1LY6gN0xsuAv9qDxjyPM6pIG5CovBTBFMZA9oDQeCwdWr3PGKYe6QpVotzqjn/RlvKSkotPjePKbDwGZLcWpBilkEqn3/3ulED3fgQQBqh3ggBtKfLRRjk1Pwu/Yi0C3koHNH/Ri160huIJYE/By7iFBp+MT/oGEBxgn/Ejj29jwP+833/mZ35mPWmUkpliqO4A2vrERejWOd7ygQxTCddWefCiUzTWSL89twYyCBhPM1yOdnsOaPf9jd/4jathpLtdpC3eMCDEeHU6S/ulqa0p19IA248cPbKOicYvg4R8Kdzo7aRDfVjIHu9azzL64YO5AeQv3AM+Wputn/rsfe9732lvw4Cc7iHQfn1dfF7tAmY45WVdN58DPZQpXWOw9bd1I+NZHqreZ4w01/NKnPNA2c3hxiD6GaXxEnjUBdStN8rUVn/oM066ZFpbCv8U7XN+qa+QQeppbHSqRDkBSdrVRc8BMoVEql/XPeA/fNHZtvOd77eGgunFuAXnG+/Nz9aKACq/8aNTJsZYxpsAsMCTxh7ad4H2rZ+BMXNf2BoKzgTy6m9gjH7t4u0YMQGdScP2/WRc9B+I2V9jmSbfDwKIn40dZ+rXM73bVe6c79v3cxzsRdNB23eQfGfKs5V7zsbDM73f1nOutO6nf5K3rHEBrLy9yfHWNSeLAaTmZgbgaG59mXSdqR+nLGotVf4rX/nK9c/H3tGeaW2ytrT+MFg4nWgPs78kl84y/R//k017nxE4MDtZxDrfHQXaYz8ECrfXzbbO8me/yRev021Kq177QSd/tTuZ0hqbzoEOcoQwhvgAyJ9OPd2hpRz7njLsefLbzwoDaV/yzh6VI0JrOZoKoaiNZJBp9E5+lC4ZtX2xZxkAWveT2+3j+Dj7H08C8isvvtnr8QW9GaH0PVpzEEiPUZd3c7xNuV17575Y6KPZX9NpqL5KflZfsne6svT2Sbo1mowLjhHrSfnbv7x87qbPnaYTLWQ3znLmDjlAu6benV5IDnGi4LduOTQU3Jm18TDv3hxwX+llx+8I83kRMErIIaGHDj9/w4FDQ8EZRoPBfcVDH3g4XvbBgRUQuObq1YPv8HMP5cBPvGY9ukvoIih1zHMq+wmHeXcSegjhhJhv+qZvWl72spetoD6hiHcPEI6Q8+xnP3sFvqQHVBGG5PMX2Ea56EJHgjXlgkcMAIz3jyO0ecgHYk/BHp09n0eOJ1Dz67/+6ytNjA7Pec5zToNw8hY+A1AkT4JqYF5gPSEwwJ0QOYHagDXfhF1l+lSG53m/B2hOkHF6dRfyQpvlT0HIW1a+hN7KpCzNsC/aIU2eqHmmVHae74HYaKU86P+8sLRPGfqsUELSqT/gNwCtUxiFlpKvEwqBMyk/Wy+hlK1diuJUsAKVCNIUHsreeqz6lltOG36KKZ7HVQqGdAHbhUaKR3jXCYTGtXFImM9b2fvCvwQe5l0bOKbclLKUEfQrsxMF+rKTIgHd0qRINefwNdA640aey/PekJSYwpoEqG7BgMYf3kfbPMVReu/yxG8dyBhTXzQmAl4L66O8DEUZEyYdgYna330JKdiMgxlBGBmL1f+85z1vXQN450VvCl1jO7B1GgoouN7PMdzYl1/aaSjIc25rKNCeeOdEwUte8pJ1DcHvLijOc36eYEgBTaHWn0B6HvXyBTrjIYUdyO7b+GAUsZaul+De6+rl2PFTxsnmqDFOoUQruo3TwGzv/LWmea++AHhgQPOokwR542dEbJ1pLVT3lVdcuVx62anj++YeOnlPqquTZYWWy5OzEw4ZW80z+aQvXi8gw19jovmax//WUIAmCnZhh1ojW/f1VycnWpOMq06Ate551/zWDmu+djUOaoO8hcJDk/HUpYL6Cy/97i6KgI+AigwFgQgZZPQlmo3d2tDJE3nxtZMdzRXPbv/h5x5ISNllKJhgTADJBNIbw4295lL8bE3MQziDBgJbx2b/BbrN8ipzeqDO/3cB+7sYkEdvBtNdoHBlbYHPXUBo9B+I2fvMNOvd7n3nCpDvs8oDJduLzgMVtiPTfoDo/dZ1JoB915jYlnuuIPqUQ/dL437y3JWGgr3q229b95ofs72lKYyatcFpKHK8PYfDEAO7Nc/aOgHfM8l/ZzOmKI/ukKHgkuWS5Zr7nHImKm69MuyB9pinP+3py5Of8uRVt+iUXnLDbE/rYf1Q+7Sr02Y5vXS6LkOBct0PAEAPcE9Om2vuto8Dy/OunzJZAHXf6o7GaZy23zhR0D09dJpC32lDp0XtLfY19AGv9UeGgrn3ZeSfMo72ptcUSsde2lreHq7N6WUTYJ/yf04otQF/O5Eivz0P3cnAc9ygI0OBNiaHKDMHsfSWZAHv9NM0aCfnpkvtWhOSi3NAmDpn7WmvyxmhEHh0Irqv5+QL8k5hktIVO40gLf2GYSFHF/mSEcg+Pve6+tSJglfd8rFzXXYO0x9y4KwcgKEyFFwsn5tvuGm54c//6mIh96tG56Gh4CysPvmg+y1Hrrj8q9YhF2tFx644uRy5/PjFSv4h3XcBB07+7JtXb3tCV8JdgLjfhBlCawASUMozQiaBW2gQhgIhggifgD7lCRPEI5gHRQAlgSsDgzLzBiakykuAE8eal693Tim4FFnd6pSfsDsF+ARqIM0U/tGeJ47QQ29729tW79W8dQPPAzDyip8xrQl70iXoBjR18iBvkjzaqw+txdIkgMbDwIrKyZhBUMxbBN0ZbOQFChKYE9blwQPCc2CoNNPIEzidMpFAnmdVnjWB/oFTnncxdODiBL3RFui9hh655ZbTpwsoFcpHS57mec1rW57z8SBjRwK259u6prLhvb4hdFNQeDPlXV84kOgLtIpG47Sj2sqZ3lEATPWir5Mb2qIOv7WhdhZmwzN5vFdHRoh5cqMyfafgyNc47ZkyiuNfH1OWOl2SohdAn0EnBUWb85Bu/MW3OY4KvaMOYz7Pr3gekJ8nlvFV6KPtCZGOQqMTT4zH6U1VmegpvnqKU2MMDV3qGoBt7Lz+9a9fAQZ9al1hbOw0gT7UNz7FQO4kTeuAOWEMNwZWcPmOEx/rOnbZkVX5/N3f+931RIH1Zh7jrw/jpfzqZCh4wQte8BWGgvoSPd0J0JxTTgA2WrU10BkN3n3kox9ZLz/UfuNaO4ULYHy1ftaOYj83n9CfF7255nknIDJ6FQ+/tcr4BubXN80N7ZRXGSnL0miP/tBGBot1zVq+vPJOWnPRmEHv2paPfGTdQ6RDU96cjVPlqVObUqb9b24aP/43rlqT8gzNwOh5Y19a/G3sN/7yaMXnQk6g1zjFj7wn80LUNjSj3Th65CMeuaZxGgMP1IduPAxQ0EfaT6n3Ub53xW4OZEbvBCwag8o1FuT3rHsT6o/CPXUpeaccvP/kS59yoB3/Gfd+yPI993vs6TBmE5QK6Aowm979+jCwq/GcoaC1rFOCgT2t79q2y1AwG9DYaP+cIFK83Q9ojnbjMUNWa+vMu5ehoHomXXeXoQCd5qf2dipPvRM0bB3bT7sPNBjOMdPFZiiIn9tmHhoKToGMfQ5iKJhzaI7ZeJucbC2wrr71rW9dDQbk+EL2maN3haEgWU/5r33ta9dTidZr61Hh3axf6Gwfc5rAycD2HPNwl8xZ2/pGr/8zEuR04LlnwF37hH1EncBgAHzy4gT/p+4y1xnPMzC3V8TP9IxktJwSkmOlU5b9hqGc8ZtMof5OBaQDyGv/QS9jBp3IvouP9s321U7YetfJiGTV5B58pPcxSOQkk56YkWC7vm1B9tZf/dAJ82TuZGvtmI5QyX/aiCZ0aEunRNBeGdJO2rQzAwK+1b7kBc/STep3fO4UHf5poz1fW+ob+abzTKcs8Bm/kyHcdZUMgbb2SOMoJxD/o7E61/un7n3Nctvtt63hHq+48opDQ8E57mOHyffPASGHhB66WD43/sVHly999saLhdyvGp2HhoKzsProlSeXyx94369ah1yMFbmTwN0Eh597Ngcu/5k3rfG6AROE3Lwn4kqAcUJtAjNBiJD4fd/3fcsLX/jCVZAj2AD5GAt41RDMCXAJaykaeUAT8igUAbIEbmAWYZfQx0igDkJcnsDKy3Mpr+6A3OJJE7QCxQlwTkxQWuR1woHwrF0UCLSoQxkz3Ij2dfQzwE878gotjErAa/wKzCs0TmFIEjandz5eJ+wXNqHwH3n2EGyBIAnK8hNgAYmE0E554JtPYVRSHgLg1YMngcoZHApZgxfakgFlKpQTvNAXyg4Yrn0BTVMJnIqM8iYYWfsoJ3gf+DyFb//r47zWtTcPm4Dz6EzhQ2ve/V0omnFD2sB4vMDrlMi8rWZYE3XlGR2Y1VgE7AZCGqv46HcAc4awCegHIqdEBaZpl7GXgtJx4+KyN8YmCJlyHt0pkbU5o9k08CkPrY1F9emHlJ5dgFU0x+fqnWOi/+sD35efuHz1/E7hrP/zHg9w1PfGLiXJWHAZuvlq/eDBb74CeQNqA9hmzPoUupRQ9ARkBgZEP5Be+je9+U3Lv/7X/3r15o93+i6Px8aBsiiiThK4i8U3RS/jQn04vcbxvPms3mLO6hv8aA3l/Wetu/GGG5fPXvfZtUzzmnFE+9GVotkpgviATmnRYt1UbiCM8gNrMuh61jqrTEB1J1ekVQ660ZqXfXNxArkZCrQXOK5/jH17iHWqMEkZQdGEVulTpgNMrcOPecxjVnBeWcoJ0HCHxXLJqTVDGSnerVF53M3wV3itbYVG0oeFBVK2/1u7MqBYX7UZ2AE0yfBVyIDS45E0+Ig/nRrzG03dFxHIM9fBgIvaIL8x73f3M5j/6ixcFT53YgRPtPePn3pqLz3Xz9Pu9aDlmbddvbzzne88fRIm41KG/+Zu6786GfmBXtqtr9Djk2etNmYomKDXds/JUD7pThbIiNweuwX09wOY4zn5xThtDG3Xq12/Zx95v5+6zpX3cx9djT2f/OQ6DrtQ1fvWT9+7aLg76Tpbe/ZrKLg7aDxImWcDwM9U5tnyno1X5/L+bHWd7f1+69ru3wctd87L5veUAdBTXZ7bXzjn2Jue/vSnr2HmkklmH2RgnHLcnDNnaqc1wzr6mte8Zr0fpzsKcq5QXzR2Wu/bvu3b1jW39WYXP5KDtjLOPCHWXPWM3NKJAvKJcKvWzUKmdnp08me7p2pnHuaBzzmLWHvj2QyJkwzVSVVlWAedyu7uJTpPdzKgGY/wzL72yEc+cr1LTr3yuXfHmvj5L3x+3RMzsPPW1z5/9kvp7QVAbye+ySqB8fJ3arG1LRlzu9YlO3VaFG3KZ3AplJx6cnroZIBytJmTBR7gtXa21+dEMvfiZJlO7mk/AF/Z+NPJuJyyCmGXzFS+nAIyLKQvdyoAbcnv6tQOa779vRMc670PX7p5uf3Lp05w55SQo0OnQvERnZ2YyDDl+XVXH1t+40sf2e8ycJjukAP74oDLi11ifLF8bv3CF5fr3vvhi4Xcryqdh4aCfbD7yoc9aHG58eFnNweO3evK5cghf+7xw+PKn/vdFdwnGBKO8txMEN6luBPECEOAhAwFfhOmCKnCehCSGQo6UZBS7jtwM3Chy54IigTWDAWEWJ7jgUMBeYHeKfcJhAQxQicQJGErEEt4EyA64ZjgXXzqwCrCV5d9BhBX7zx9kLCbl7Uyix3aYApc6qTA9EgqFjXhexoZ4ncg8gRSPcsIokz88q1tAVaEXgKpcrssNKVCWXgduInO6U2TQDoVoy0gTKANsK+8APIUoQl0bJWsvLH0T17g+oBioG2BiRkHpuLZO2UEwuaBNOvRvsA47/2P5lUJuvXWtXvyjO0YcQCTdIHEeWV3cVh8Vr8y1dNJBH2zBWgzwuSdleK3XWzklda88ZeC4TtDV+B3JwD63RhrPnneszy+MgBUL/rrI22Trr6bynmKcvMrRc5z9KorRamTCs2Lxk1jLSNeypA6OxXQ6QVtV7Z572Lj9773vWsIHh78jIXqkkeagP8MZq0hk2b/5zXdWI2ujCPCAP3ET/zEWldjSNrGlzkdv/S/EwViLQO2zfkJMKQsZiSsjmLoA020zfwstJnyjSF/5gDlHc+A1U972tPWUA0+wgjIK10nlRonFHRKsn7PG007zSdpxStGa2uw9qClNShAJwNSHvbqzOCU0t/4y1Peb+sMfpgT6mqv0J/aqVxtyojc6Y4MBfYInqaAFcp6noPmDQCmkzud8JmnR2a/BwKgSb0MMAwXeGx9b18LeJdGHmNfWwvD4HSENqkH7RmO/a8Mhhl7lP7IqzRgAA+MA23SvoABoFShhOSZ3ona2T4gvb85XpWpvIzBH37uYw4kr3zj5fdbHveZLy+//du/vZ6gCUDLOJGhqFMg7RX2Sn/GWSdcAnfwxNqTAXuucQGJeUvOUBmzAa31rckTuD8XkDgvWfk7mVI923Lm76+mocAYMG4yCBv3nbJqLKO5/X/LpwN1/F2QafLrTCDzufTXfsk6SJlnA8LPVObZ8u6X7v2kO1tdZ3u/nzq2e/r8fa75t2N0yl3bcttXxMq31wCTrSMZCmbdd8ZQoDzlv/GNb1yNEvasZIV0DGuxj/XKnupEsT1hKxsl6yTHzO/anoNSTgHt99rQZcbmL8cjf/Nkrb0mWpRtvczppLUzvWY6+ai7fa92tPfgc6fWcoCxP/3RH/3R6myhXPtqhgK/Ow2n3E4EWPfJJtYofMJT+kQyqXTa16lIsqM9wclHcpH/k/fU0f6RTLbLQDTlteRQRiW025PxVD2cCLo/KHkqPkxDAT1RPXiYoSBZeeoyGcYzAODteorwyJH1z3tt6YR5fY03nQqYeww6vStduqj+8K67t9rr9Lkxop/kYeBAc85COYTgSWENcyjwrPsOPn+/Kw8NBeeyiB2mPSsH1rXm2nsvl1x66VnTXigJbvroJ5YvfPLU6d7Dz1dy4NBQsI8Rcfw+Vy/+Dj9/mwOXHTu2HL/XxWM1POzDu48DV/38761evITDAJVA1YCf+R3gtzUU5N0DgOO56PeznvWs1QO30wCBlAHkhDTgDSNFnuUE0gwFQLMA6jxT40TeNikECZaEvS6OTDAGBvIcJnhSEghghGCCpvjnvGLz7MgokGdMYMIUbDsJUXx0wt3kWYBQF7flbRIojC4eVtFOEORh4nKrlIe8a9SB5o7/EmQLW5Fwru34h4/4SbAP4MubPgAib9AuRSWoUuLyhM8AkvLSkVg8KxRKQGhAh3Z5hp74lUDeiYPqlQ6P82j1PJA+RSyFSlmdgCgmfcBjhpQ5pgKooifAdI3vfYexJP7mHYYPAevGFnq0E19myKg8bgPYCfb4jdZ5yXa064cJTu+awdoSyKVP8RNvMro1JlMWlREdjc9A8Wm8yUCS0c93l/imCKknD295ldcY6Xtr4Kg9gfDNwdnO1ory+n3FyVPA9Y2fO3UipHmToYByiIfmvvtEhB4DLnz/93//6rWG5k7D6JvqV1ZAg7b4vw8eBjarL6NNfKNI//Iv//LqeTdBX/nNW2uIOeijn775m795NXwC+PTtHBvKzEjT2FNfXmkZBCh5Lvw1Hs1p/euZ9c76ZK659FF4BPUol/LsnWP2edkFLstPQcY7H2kp/Oj1DI34bzz4P1Chu0X0kTyFkPJbfnWhcXoHZihoLVO39lk/vTOPbrj+huXmW25e60phb75m3ERnxjUguHXQnQx4Oo2vnSxAh3TAiNJIZzzr74BXYAdeAozw+P3vf/+6xqx3PVx99UqjMqyNnitLXnuAeYyPjB7Gin7QJ+Zk+Y0nfPeMIUIZjftOMNXnzWllal9hKbpo2W/tCwCRvwuvOyXWfqLt6mFIuuQfP/9AgsCTjt9n+TufWZbf//3fX8tprW790f/4qe2tb+gzhoxT+zDgyzPjvLHU2Kqv4sdchwPImqeBboE48W6e+jqXRlr/jGd9b1zNS6KVMwHXSV91tF75fRBgeq86tm3I4zh+MEoFAAaubeWtXWDs2XgzjfUz7a62bZ/tAqdnmkNDwdm4v//3ZzME7Pf9fsfslF/3onJXneVLzmh8JSPM+dMcMtftB3QB6zdDMGN1jhiz/oMYCqJBeeaV08IMw93/Y91KNm4dtabnAR8wvOXdBJTnvO55DkgZ7c3b1j502DO0h/Heemk/SHaRd8oZyZzJo/jZiYJki+TBeK3d0/lHujzdlbN6qt9883qZMblGfnKsfYsMkN5VKMO84+1xxcbXX9pnr9KmvNn9b+1HC6Oxfc23/T8HrZx0khvq53SqXWtJhnOOBvZi3/ZYeXJEsqYL5WT/7lTBPFGA112qvMtQMPnHKSM60K28HIGQU+3QAAAgAElEQVTqX3XjiXT1W45FyVby+eAJfs0TpcnS3md80Xdr+MYvf/mUrHTDDV9xwjrHBM/9+dgj8Ff70+nkFX7ohvucWH7nskOAdP8r7mHKs3Hg2JUnl6MnL56Q7bffcuty3Xs/tNx+6ylj8Ff7c+LI0eWLt97y1a523/Vd8IaCSy+55FQYhqG477t1d1FCpwmcKjj8/G0OCDkk9NDh55ADN/+LV65C9ryIlECTlywO5VGcUpCgDkB4xStesYbKIGwRlpwoUJ78QC8CZeEJEqAATHkkK7vjsHm7dDyfYNidBgSzgGk0BYxOJTtPSeUQ6KQh8BKcgV/yA+ASjHlXyv/c5z73tAcJWvMGCbjSXgJowiJeAVy0gVBLiAs0AUAFWgbgpawQ7LXVNwDI+wT4FJO8YgmLxcHWlo5TB+rmZZpHN1rzNgmIIzyjJ0A1DyF5pN16kia0U27ipTAZBHg805/FAa2OgKXoQielgoCMJ42d2b6E6pSsFMwUIfwLzCLMK6uwQ8XsVob0eKlufZsHq/5bAeo78uJN5XUM2nvtJeRrb7T41jdbr/fAdn2uvo5iGwsZZ7Qjr2980H95qE/FM4UcD1NsCk9SKBKGnwBO9aE/AHYqXhkOlJk3XaCu9Og+dvTYGnddn2e0S/ELqEsBM0Z8ArGmchcAmDdWpwvqP+3J0zhwPkCwUxrxIyXMc4ZK/DaWrB+ve93rToceMl99MsjM8GjNU3RkoIm3nVxBj7rmaQ1jB2j6q7/6q+tahV8dOQ9Erp8LQeQuFuschTVgt7oy+OVhGOipTfhqjOC3PgWeWN+UYyx71mXG+pKXHiNJ3ojWLx525qH+0/6877uAl8KujdYz/ZchgqKJR3mrZ7DAq0LcoEW9hUnwO6NtY7bwZAEL0qtDOdoOEA8o6TRN8f0puc2LOUbRRsHHB/R3ea/faFNOhgHv7AUAj8CKAJbqAQC4G+ftf/j25YN//sGVrsZpNOYdH/iurXiPb0CkJz7hiauhA2iCZ2hAS6cMjG+06BP1NWb1sTT6Pc9D4RO0j9EHP+0XeNQegJf41kkZa0XG9ua0+q0B5gUA5ch/8F0HEliEHnr6zVeuRhR0B3IYM8Z+J7X0T3t1BkU8Y+y3l0g7jYT1f+vNBA2THzpNEOCYMS8wCc+0u318F7B/pkZLn1FPmfp2njwp7zQSnM1g0Hq2H2ZPIFX6DOXbvPGtOSVfMbg7lbGl9Uz1b+uJr1tDwUy3FzBaPfH+IAaK/QLW++HpufBhW97ZAPYz0Xm2vOdC+51JuxdgP8fOrvL3Gnt70TLH7uz7/k/Glr/x27scUSYo2rxpf7CuknfpANa66UgSTVtDwWz7Xv3Rc3ubtcte7hRzoYfsG/asZAVprGdOKZIncuyoXbvG+3Yd8jtHlmT41i3vyAnWePzQ1uQEc7yQg/NEpzmfjJQzVCcKpMOXqYsYtznfpF/47uTelF+t8Zyj7Hv2D3zIYK8u9aDV/lgYpjzfk4ntX+jonhrrvz2b7GGv6/4FPEw3QiOa21+S89XdSVwhBddxt5w69UmmsQcz7KuzNk6jkvzkiE4e+o3f0iuD/ND+myE7HnmvnfpB2X53Ajj9yx6srfMiZf0450dONdLiSftX63g6p9+lLYysuZIjlmdkiMYQuvzZw9CXU5P+ND7sv4VWSlfWVzdee3J5/0MvHlD3zqyHh3nvfg7AAy+/z73v/oruwhq+8InPLDd97JN3YYnnVtQDr7r38oJHP3n5ybe/4dwyfpVSX/CGgv/xFf94+Z9+8SeXW247Fe7hfH0uf8C1y9GLKN7WV4NPR04cX1gODz+HHMCBj/3PP7V6SBKmCGABewlY0kzv4Mk1guMP/MAPLM973vNW5ZyQ4zQBj2CACGDZcV/lepeHiLR5Vyiv2JcdewVoESyBQxT/vMoDgKMhWtFHQMtLOi91bSA0i18qvBJh8xnPeMYqgHme962QIuoJWFJ+Hsj+TxEohA1hkcCXYE9I9dEugjd6AxgDfVJKtJFQGYjoOSFSHYHv8b6LlT3Hw0B33/ibUSGvLXxEU0dh41ueT8pVdx796k7BSOFDB4GVkuF/oBmQUjoCa4YCefPaIvQCz/CVQqFf8oz3fwJ3/ZbSGZAdSO19ho8Ui54FZuGx8gJG8sKadaDVH1rznvZeWu3MSIXvaA88V0cnOKZRLC/xPPz1S8A3OtCqrsaK//PgjxfeNV6nh1rKBNrQnBfa9oRBfda4U2dx5RsL8XGCRnP+Gh95naWgB+Rl1Jme8vXX5G3jurWi/I3vPNEDOLegnLLk1Z680yl8xqjfwEyGAsrfi170olW5rwztXU/f3HGMv36rL+a60BhojnaSRd/7Xyiyn/7pn14NE3mjZwiZY1d7lGWNeM5znrOCAMZQhonmgTIzFEyjVEYI48xcAvgaZ3n3UU67l4Xi6ig/MMOaol2U6A984AOrodNYlgZvrDPF7m39AUj7Q7N0XTQoHy975RVeDe/QZA3UJ3iAvxnBjPFOLgEH8BHN1kntpOAbK112qxw8kVY96JAnL3T0epeHIz5GH74YA+rn1Y9neT0WAgHwYv0JoECnsWgdxyMGGAbhToGksKMJPeYuvvFspXx7r+zWN6caPLfGK1c6dXWBurnjgycBP9pSGIvuhkGPMo0l5Wm3tsmnXXiSZ6m5WBgrtKBR3YFSeOCZMa//L/3RFxxIaHGZ8bcs16yet/qlPSjDYoZUPMW/1jLvgXyMHXgXeBIY05iYhoLWub0MBa0lAY3N07w+ZwP3Cz7njamMTt5Fx651dxd4Po0c50JD6+jWoHo22vEhQ2t83VXvXmDptvwJ9G5piQftxfsZRLuMKWfKd7b27qfObZqDlLkXv+besBctZ8t7kDYcNM+Wln7vZRCafXymOqfs1P+N4V3g+FYGyFC7NRTM8ZIMmeHafmbtT2aY/XoQQ0HjOCPnaiB++9tP3zcVGNyJPvufP6FM3ZfQXTPKSbeZ60Vy3Bwz2mSdDFBOX2ru2hOt/eq2L2QYycml/Sx5zL6JPntqBofpjITPrf3J5rOMwOja1jrqO6M9mjsVlo6RzFTc/JxcMmJn7OacoK3JG/Zle3D3tuUMkfyNl8l1eGofU6b9RB32uRxcli8va3z+22+7ffmrj/zV6fB/9lV02nN9Z+BoXNqPussIn7VBXfpT/fInU/pGQ33snb6wlxbqNGeD9aT0LbeuJ7qrq5MEyatokY6shSeB/9NIknNa+6vvZI+MG2jwTD57lXba2/3lgCCNj/FB/iUn5XBBVydPHHvsQ5bPPOUhB11eDvMdcuArOHD8XlctR04cu6i44jTBrV/40nmjmaHgf3/xDy+/+d53LP/v23/nvNGxV8UXtKHgn37vP1qe8ai/s7zsf/1vzruh4MgVly8nH3S/C64DzxtBYpBdc/V6yeTh55ADOPDhf/qvTl8mSqgKSAtgC8CewnPKPvDgR3/0R5fv+Z7vWUEEYAflgHcIoZmQA4AhEBU/tPAGgczKylBAsFNGhoIEJDTltTsVkgB0zwItAobyCEbHb/7mby6vfOUrV8GTZzAPSQI24YzAx4u3S5KBPITfYlsHKqCNoE5AzgvHb+1IKM1LaPU2ufSy5Ytf+uI6yAIhPE+wxpPALN8pP8oqhAUhO6VHvsJdBDJUnu+8z+epAHkzBOTNlaKnvgAf6QI3lZWhpb6Jp42PeBLgTmBnTACGGRP6Da9r91bprQ/z+pkGoMLRoCngJ2OLtqDN80DxThHUvkIlBd7r50JAbRXiyccUwUDTwhalAKUwpJCUF7+nByueFPonHm8V8PoarSkVaEux1e95FilL3yq3Ey3GIp51AVte3HmJByYE4HnvzydDQeMysEDZeJUi2/Ppvda8R39jYCr6aFSGdzPcjzIbx3ksxz9tKY91gHegWOrG0Ytf/OI1LFh14UVKaGOoeTENcinN3hkXtb3TO/IClX/mZ35mjeWLb9acxmtzRL1d6Cf0EINontWNv3ihPSmXnnXhMRo6UcAgYH3R5km3dls38Yxne0fp0SGcAeVwBfRv//Jyn2vvs/LG+oQG5WTUNJasaeaIMVN8X/woxJD2BPLkHa8eZRWSAX3q80cxz7O/EwXGJ2VVPeho7CjD7zwdMwbrcyAN8J2ijTZl5jHZpc7WVaCS/qI0MwAAtpXLSMBwnDeoOjKyWHsYUxgLWqPxojUt4xf+ak+hmzpNZN3qkmrzzjjWz50KUn6Gjy9+4VTfkaH0Q4ZTZRuDn7/p88unPv2pdSzVR+pBjzZnUDK2osXY0V5pWqvUEWAgz3qPx48870BCy9OuetDy9FuuPG0oyDhp3NS3+gr9GShVhEbGDndmcApAR/NsGuvOxVAwwbcM2O1RW2B4/j4TaJxxvHGNxrnn+j8je893MXK+a83eVe98Fj+2tJ6J3tbWZJQMR5Om8m/3zsm/mb50yRLbdJU3gebW8ymjxIP5vaVr0rStby++HmTgnomHe5W3F7/24tsuHh6E1v3mOdO4qozZL9tyt04AZxt3276aMlB7u/mT4bt+N5e2/G/c5k09v1svkm2sw/NEgfW0fWo7f2rT1DG2/8/+U29z3FpmDxe+sHt1tmFgtM/ayuBJ/gd4S5ucvavvtjKbNOYpWcX+l6EgJyXl0zXUDbieJwqKP988s492Gi09KFk8Y4T2ddKgE0d4qvz2VWkzFCjHXpQeZu9UL76jRXnq6BQGRwm/O9GXk1GGVrIK3lr3nRz/ugd/3XLs+KmTulPmSZ/JyaV60JZsjv7V6HH8xHKZSAZfPuV8Je1111+37q3klozs9kIfxpYp4+YAlT5IBsEP8kF3L3V6oT0pfTNDATrseWQANOTchf5OKas7+pOHMxJ0AlDa7jBSnj+f5Pn687Zbb1tOXnHqlEXGBe8aA53u0HZyBoeOZETykDu6nKQgiyibAYeOfPwbHrp87HGH2NZ+193DdHtzQCjyE/e+6qJi0Zc+e8Ny41987LzSnKEAEa963x8tP/GHrz+v9Gwrv2ANBf/9v/MjyzMf/fiV3gvBUICOKx76wOWy4xeXpezuGm3HTl6+HDl5Krbe4eeQAzjwF//Dj6+AECCCADgB5ZSHvGZSYBLyxE/8sR/7seVlL3vZmo8wBrBx7JUQB2QAwgN38qRUR94lhNY8btbYjNffsHzms6dAFYKV8gnd0wtcHu8IdgGAgfUBDgGEqyB63XXLz//8zy+/+Iu/uAJAvJR5B3tHkZEHOIcmwiGBTbsJaYAcedCc13L1e0aQRluCbUaWwjZIExiS4pUCkpKlDdqurMKj5PUSqJc3Cr4kmKNR+Qm6hNb6S9sCIgNNAzHx07uAtARi6fKIQYtyA/tTXlJSAlLzJlY3HlA+CMy8UPNOTnEw1vJCwh/8KH8eVRlcfKtLXuXk+YNneQllpJiGA3QVE1RdeZz5P0NK/ZjCI4+6MkTlRU2Bit5Winikz9BcfNjCxOhbikQx+OXzLO+v+qy6M8ap37uATc+1NdCz8FHSpWzqwxT8DD0pI9HbeGzcdG9C/djYll55xtsKgl5yyenQY/FLOzLMlT4vtWgyXvKS1RZl1S5ldlqj0xHxRb3eae9rX/va04aC7/7u715BSvW2NgVE+A4AzovM7xTs5qy6AtPxJ0MYcMHFycJq+ai7T4aV0qLN6aiXvOQl69hGd2HQUvRb3/Ba3RRR334XiqsLDwHHc66aD9YdPJYPwNzFsuZVIP8El62paMiwloGstSggvrXE2O3+Ac86FVUIoZTmAGrzAE8o6ycvP7l84YunLrBXboZBdQMi8EcbtDdDWcCs9MB//FvLOnny9LrV2gAoYBDRHmt+Rlz1ZJgtjFrGntZ/vJXOWu4kG4AEf9szWjsaNxOk1T40ZFgJUJKnMTdBtOakfMaVvmrN9DuDnbrQkME1YEvd+rWQUbVpDSVwR7i2whoYi4UlkF/Zt//wcw8ktPzdK+6/POmGI+upOuMjwB+d8VG/aLf11djs5BCQwt0c9vLa0fzHu9bZ+NVa0B40+dd6WJrWu62hoUa2Ts7fWwZkcDRuo681rP23PTiDY2NhFzMDMXcBzltQtvxbULF0W6B1psefraFgV/qz0bGLhl38qs0ZNpLlAmnxpj4MCNxPO/YDfO/Ft7MN5r34d6Z8d8ZQcDZ6Dvp+Av+7+DXbOQ0+u+qboPp8v50rs39nmc2XDAbtwdtxkNFtzofGTvOpcdK4aQxJZ68LrAY2ZyjY0hkdu9q6V19Omqyx5E4nAwH4rQHq91sZgfmMwS984QtXA6/9sr1qO1/2qjcnnGkoyMBqzwKu54Wvvd4F5HdSFi32MOt88kiOOBk4tMknfaAwPMnh8Tkw2nqXPO2b7gVwti/aT7svof4it77lLW9Z6SPP4EtGCPtYxgTf3isDrckss6+iKRpa7zNyZNRY9+Njx5dLL7t0NRSsZV2yrPILIwEjv/GCbnuUuskL9lh6mPK9B6bjC3meQ5o2Jr+pmzOBPSv9Dd3tpfUr3hcu1v/krU54Nsb7Tk9rn7MvkscA9p1oQCcexTf1xGvPCoPVSb346Nv4UCY+kIOMZe0yfrWdowwHC/0qLVlh3d8e8YDl3Q8+xLUOuiYf5vsbDpy45urlsqNHLiqW3PDBv1xuvvGUY9v5+kxDARpe/f4/Xv7VH/z2+SLnb9V7QRoK/ruX/9DyLY954mliLxRDwbFr7rWcuPbiir11d4y0Swko15yyeh9+DjkQBxgKgFRd6ur59CaaSk7KREIUAeZHfuRHlhe84AWnPZUJUMA3wh8BiidpoTEKq9BlY8ohGAVoZrDgjX/8xPHTFw/nNYKuvDcIbsXjDlRDa4aOBFtpGAl4DxPUnH5gKJCW0KlM3qoz/Ix3HU/NMzoPyhQo3wHbhVUiHBKQCXSBVYUYCpwJHMGLBEfhSCgZ6CBwptQXjkK6lC9CNGGRsgL0B8LlbaKtxSDtBISyCNDK8kz8c8IrQRSP6l/87F4E34RznkT6Sr8AsgKGUtQCXgJqpVM2GvL8Tfkh3GbIwRufjC6Bnujz1ycgK4+qqcAFRAXOE7opO/JolzZXt76lDGRkCazMsCCdfgpMRQNFD399tC8jQW1Wb5eOKW96LfvtKLN45z4pgnl0pQB6Z6xMA4xnAa76M6NERosMD/JNuuRDG55Go2fxQT7Gj0DwwgAEqmU06JRD+VaA8g4PXWM3hao+b01Ac95f8az57p36vC98UGuId8aW8YafwHt3FpgLL3/5y9f1I3Aho1fgJtoCaNEduGm8ZMSQN0/tjAbyAZbV5WRBabfgSeMV7ZRpBlGhgepr5aTE50nWOM8I1jgJeKcIG//K9Kfvm3d42vrWGmwMWJ+Vn6HAuopflGXPCv3VZbnKRVce+4XCks767F2XQk8QKUW3U115XZoLPoHcQP0UdiCQ9d0apqwA5wARfMMzacwxtHWCpHUEACBkHX5K1zzVRuOgEzoBJMaqNiirNjES8CplqLaWtrZ08qYQP/oBTwMAmiP6PmNL/GutzthgnARAFQe7NljDuvBdfqck9EcnT5Sft6M1ft5pgHcZK7oPwliOnkDwq/7jlx9IcPnGy++3POnGI2sIPrzxCUBpzcQf/O6ETwZZBgKGAnu9tk4gBT/OZijIeLcF35QVfzMqbYHh5v3ZAGN8ag63n/meIE9zufV1L0B2F51bcHcLds5O2YLie9EemCTvXuBv5U6azsSLM6VLppj8mbJd+8cEfef76p31z7J28WSv/tzvID5bv+8qZy+Qd8oU+63/rkw3DTTbMdKY9I3+uTdu6T6ToWCOl+QE86L9e9Kw3fPqywDOnDeiqfL87t0cK+WbQD3AmmwMmCdLZYCdfL0zhoJkQHsqQ0H3K6HVHjNlVvuSdffbvu3bVnqSk/aaM7vGUU4l2xMF9i3rKKC3dTwgutNbGfStQ2hJDsoIPOXk5uLWycjz5GPvGjeNpxxFANl4Yq0n8zEUkEeSKexh7nTwmwHfnlNIwkmX/SCv/vpprpvJVurT9k5U57zUSdsci44eOXoqfN1yKuyatuQ8Yf8HkNs3C9NnT7L/00OkRTODgvGnXdonLTq0wR5FXrRn2V89Q2/OUOgxJozDnKD0B7kkY/V2vtVe/VOISDRyhjPeCqWovgy/ybk5WyUX6J9OgcjbPXEZjfACD+jE3kmvTcZrOoT5tDrCPfrrlg99/SGec1eu0ffEso5cfmI5fpGFZ7/tSzcvn333n5/37toaChD0mg/8yfIv3/a6807bujd870/+s8/d9LFPXXFBULMsy3/7Pf/+8q3f8KSvIOdCMRQcXmp8qluOXXXFcuTwZMWFMmUuGDo+8c/+v9WbM0NBCuxWIQwkmIoDATRDAaGIEERwA0YR6AiaBLeEZmUHwgTMiy8aaEWI6/gwIal41HnW520b+OI5AT3FoLARvErUSbgi1P3Kr/zK+qeef/gP/+HyHd/xHafjPhfPu1BAfisvAwFBUn0J+tPTquOshOguv1UOJQVojmd53CozEFHbgRsdxWZYAbzhJ2VGu/EzUCfvHLxd45V/5KOrh2/eQt6nYHZKgzKTNxO+5o2ujpSBBmGe94XYQDcFAQgIYNdObcyDSR15nRL41Y1PnSLwDj8KlzO93+Xt+LYxh18ZU/LqD2AubnoeYYFLKa0ZLlbl4w4vnsan704m6L9AWfUT3DNK4I10KVLaqk1oyqBVvSnG6iodGvE/kDplrfmTghWN8SpPtI5TBxx3XLv4phmjytfJkGkUUBc+qjvgWvsry/94aPynkOb5P8HwTuaoO376rj92GQqmQj0NBQGE8nSyIIA6T7rqyLvPXH7jG9+4hkgxtnnwm8uzTzOCBJgE/je+SzuBLWkDRgNAKbe//uu/vvzbf/tvV/oCMb5ibF12ZA0fhi9iGws9RGlrbehEUSd+8qrPoJFBSDpzGSBubdSnAcXmAKNqdwh0P0H918V3Kdv6MM/8TtV0sbYxmZdkQL352/wp3j96W3sCJVpv/f7EX39iec9733PaY45XYYC78c7Ioi3X3Pua5ZFf/8h17juhoQ+ktW4oD61+WwMzRNUv8zSK+NKvf/3r1zVR+63dD3zAA5eHPfxhp42ZgSIZIjM4oMVe4w8Pu5Qxrz1tN+7wTF797g89+rHxPU+/BJp3B4S68RafA1zR2IkO760VnnWaCC+a24FoneLIa195xkVehcpAJz6or9Mqnf6673/x/QeSG5584r7LUz53dL3s2V6PN4VKyGBcv6xGzltvXcco3gFpnvrUp54G1wIUW9faD/c6UbCXoaA1SZ/s11AwwegJYuMno4y6MlSVNrBtP4aCWeZcc2L6to27gOz9GgpmR7Z3n8moUPr9pGmuzDr2AvhnmyfwK+8WHIynZ2v3tt65Fp8L+H8uaatzF8C7Fx8ONJkOmGnychryJ28ac6XdNZZ2GQpmHzaWKiP5bMrtswnT8DfH+XQ4qPzW1AwFAc+Nizk/rFldiGtds9+172/r38v4sVdftp7m9GBPBa52p1cGBGtYPOxkmn0cyJwOUR3bsbar7mT4DAUZSa07ngHLfeg99oK8wJNDk3PaV3LWyEidPLTL+Bo9yeEZzec6ZU/zZw9kfEaP/b/TDeky6HnXu961gvYch+gqa9z7Y8dWkJ3M1cm9nGoaA5Mv/lcXAJ9eIq9ws9reyYToO+189uVlueXWU+EY1Wk/UgY9DU2dEKh9xo7+QrM2eZ/jh31TPXQa9Rbe0B7cnjL7F+84acjT/ue9394ZTzklyG8PN6bs02ikH/n764//9bo/Hzl6ZOUveSHZWRna3/1LORREE9q7k6n7G/AtRxnl4wXnkBxhCglpjBpryrj1IfdZPvLYaw+4Gh1mO+TAKiUsJ+977+WSSy+9qNhxIYQdwrBdhgLPX/fBP13+n7e+9rzz9IIyFPzXL/v3lm973JP/FlMuFEMBwq58+IOWS48ePe8dd74IuOzY0eX4va48X9Uf1nsBc+CG/+MXViEPiJTXcuTuEp4TvHwTKH/oh35oPc5bbGUCFa8IHp73ueY+yxOf9MRVmMojOyA17+oU/IQx4EogVwIY2ghNxakmlPktD0EO2JIXBoDxmc985go0Ev6AUL/2a7+2hjPh1YRegB/ASz7CtPIIY9qbl/iMsZ7AP73dEzrVT3gDjuXNH1iljJQS/Ap8CVjEZ+1AB6Ex4Txvdu8yhihL/QC6jDrKUS7+Bn4rs1A2hHHl5vncyY0VbDtx+fL5L5wKF6J9hQ/qNEHhT9ShPXnxKi8gORBGedMLNxB7peWLp0IIiektX9732kxo1w8pP97hYYYJvNOPxbVPUU1pSflAe0C49qgnwwBepFiWBi8DV7vELe9rZaekGLMpPCn3KcXdH5GBST3SdPohXnueMiJvQP0E/PUrHsufktjFw9qsv/Mon15m6kgJpWjksb0LTK9/8tYO5M7zvePu6jNe1FMbMsZFX4r4BAHla85kFNkCTR0Zz/OqtSQPfW3MWwsf3QvQ5dgp6QG6rVXmjHrQH4BR/6+i8B33KejHeC+PdedVr3rV8oY3vOErYsHPkxsZPpXLE9FlxugCeqBLPXl7q8v/+No4840v9WEnh9SRAaTY+trtOYXXupchSXnK9VFe3md+T6/Qxhn6Miwam/qkEwvaXN82xhvPtUtbP/XJTy3veve7VgMGRRdYLF/z0/Mu7AVse8dQoB8YYfHKepRCnmd3fYf/hWKQR7ip3/qt31rHm/yP+vpHLdfe99p1vW88Nl4zJuqb9hkGAoDDDOmUUbN9JmNqXvqN5Tne8Vad9gnKfobOud6VXnlbr9SAsMJP6C/9gofy2dvsZWj13d0V5m3h6vA4o1BjUZ+sp+Z+7IUHkiS+8eT9lidef9l6ogAA4YN2fY+P+qDx0B6mDdpjPIrtjSd5iE7gsL69M4aCDCJbeWMaBraAaoxoXzUG8LDLJifonewxAdopx2p46R8AACAASURBVEywbQuITWBsC4yeCTCftM/yd+UJ3N2Ck/sByncBmnvxqudbsC+gdhoCJuA8wbatsWAvgHUXyL3Ne7bBvJ/2b8vYC1zeS6Y9Gw1znM20e8nGjbE5vgLjG1uznDlvel76OYa2e/osy/+dHJjA/+zDbTsnnZM+6aYcMsfMNBRM497s1/5PrrWOzPAuk2/RPfts+35X/7RWtRaT4TnbkKGSTdr7fds70ENGEsqQTDnXsl117DWO1NmlwvFAGzMUeNYFwq3/6k7Gsad0l8Dcv9MNkqUzbMajeJ+8l9zuWxrf8irbPgOEJ2MX9gZfvCdbSMvATsYkh9jPGVvwx1rPWF8s/sbnNOZEi2eAbXu3up773Oeud9LJK432t/b1P/rJIepHYyH6GADojHipb+q35B60KoO8gSZ9YA+ldz372c9ejQTe4VuGbvvB6n1/9Oj6PFk/B6Q5hnNmwr9OIrRXG1/GFjlqdQ773E0rDVff++rTDkb2+fQ+sqHwR04D+F97kuvJ8p161DbvyVf6Rb914hGPtBFd3XWk/4wfzz527LblD64+JRcefg45cBAOHLvi5HL0ilNz7WL63PTRTyxf+ORnzzvJexkKEPb6P3/n8n///mvOK40XjKHgn3z3DyzP+TvfuJMZF5Kh4PIHXLscvciO19yVI+z41VdddDHI7sr2H5a1Nwdu/hevXIU2wmKgWkDfrlx5pxJWCMQ/+IM/uIglTtAhoBF2gEaEvoc99GHLk5/y5BV0yZCQ4Ce80A03nrpQzIegSICawA6BjWCU0AQ45n1B8JKOcAp8AxKok5DpTgRAVQIx72QhRhxNBgJlKACCaDNBl6DdJaWES7/VTcBM0NQ277Qvz2GgPWFXumc84xmrAuLTpbCeo2OCsYF+CfdToCZE+t09AmjI+17fyNuJh8LOTDBb3dIRMLvYNiBTuZ2MkC6ARbxQsUJTulJe8oqmDKAr0K+wJJQvbfNHuC5URh7NKWId+2Uw+NxNnzstWHcEFx3qSpHqGLcxiA8ZCpQbmCYPPkjTc+UFTgay53Emvb7I48pvPAoATDHGF/9rz6RpazgwB4zXjAR4onwgVe0OmKZA1jbfFIroioaOrVNCUuzQZkziv+fGEG/2vMi7k6LTHXmOqyOlLKNFQECe5L61yXPtVOakKdB/8qsTNY2dgPsMGNqJH5S1OfaUlRECPcXOn0YEZXUUXb9mkOsId6AGGiiW3gcY45d0tVF7GsNonWBryrhL9T7y0Y+sJwre9KY3nfLQuvXWde74FkuXYSuvcM8YH1/60peuY8wnj0FlBr5rR6cvKN3a25zNSzwjXzzKUAB4V5Y1ijdalx3WN4XryaAV4B1v9am7BHi54UfrDl5QdIt72xoRENLYru+873JBSquy0GINNv6MSePR+A90zujmvTtgGHhS9tGlbzLooNvvLutWx6tf/ep1fRai6BWveMVqXNUX8uCf+uUz1psr9qw8EM2/vDzr+/oSfzotMudhQFv9DjBxVw3lPiMNXnSHDv7oU/V3d0MnDNSBj+hsHEvbKRbv8BQY06WLXVSsjuYj+tAdgJFRsLAKn37Z3z2QKPPkE9euhgJ7ITq0PdCh/SqDKF52CkN77LfAo8J1xLfmb+MnQCmgcBoT53ycDVCPtudZuwVfz/a7spTPq9W41I/mT/MGvdXTuli+LRgYsFobt8D6aa/YO/bZ5tJsU3niS56qypygcOvvBJSNnXjl/dYQlcwwQbuetS63h02atgD1LkNC5QQ81r+7AP9d7Z7t2L7fAsmt59UVrfvt770mwZYvu/rlTMaHvd7tAo17VhsCGq2X00gZaJlcm6G+vXd67k8+1Y/JJhM4bq9eHTDuAIqT39oHt+v8pDc5X5p41rhrvgRsTl2gNGg2F2Y/Rm9lK7ewitOBYDsutWVL267xte1L9bfG2JvoG/QBz9rnrQHK7qQy2QOo/JjHPOb0/nQuYyk6M8rI6//C0akfT6z9/lrX5smB+CvdHCet+9NI4//ZzmTm9onGS/zSZ/bdvNbxJU92ckmnZNW7nkz+6EdXeaY7cqzxTlxMHas+bo9DTzK9Mhlo3vzmN69yK/nI2tu4aj5Jn5xq/3H6j2NXcyA5iww0jRDRlZxMLhCzX7ldxsxAQPfyDl9y1sgRJwOJb/zAHzJWpx7Sg6QvhC0+4qGTA3/+oT8/fcqhspM/uz9NWs+MM/x6wP0fsDzkoQ9Z96LC7nYfEj3o05/59CpXqKfLpnNKSJ5ETwYpaTox3Mn1P77h48svXf/BA8kDh5kOOSAU+eUXaUj269//F8stN33hvHfimQwFiPudP/+z5Z///qvPG50XhKHgv3zpv7t8x+P3VlwuJEPBsauvWk7c75SCf0/7HDlxfDl25cl7WrMP27tPDnzxn//aae+TQiIEXKQ4p0wQEoG3edAQWhgKxP0nGEtPORAr2sWJBDL3ARAeCUV59AKxCF08K3sHdCJAEgK9JzgFZhDACE0EOZ4aK5B72ZFV4FKPsBWAIkATQRItee2Ifek0gZMFgJsXv/jF6586ADdoINwBiAohox3eBwqm1HeKAUhG4H3b2962Gil4hAiT8oTHP2G56l5XfcWlXyngKVxTod6Cm7fdettyxZVXLIwo199w/ekeTDjHd//769itNk3QD/+8y3M/ZSLhliBavyaUp2hMQxHaEoA9n8YA/aEOSkinIJTlL0NBIJn6EqJ9B/4FRMiDN3ivDmOkUEnqzatdm42ZFJ9i9GecQqt3edkbKym01dER47yvV6+gOzysGuN4M40lgUspcIUxonSkDKszYT4PcOUYk10S57nfHSnGc6Ax5Uh71Zki0wkK7Sl8lHnimLixjS/FFi9UCENBn07tZDjBG39dwore5tk80UF5KcxXc7C09SN+m8vaV5zV7qNQf/niTSBxBq1CUgWYZChDT4pziqjyGu/+14bGRkpxcfPlR5v6mmsp3xlDUnY9RztPdn/44jONDIWSUp7xIvyKdY4Hm/LrF32U4TLQpvlVuIX41OmeDDbSAResIYyO1hQKb6F+9K1+zcs87+/m0Gc+/Zk1BFlGvACJ6dGIJ8BfhgLtzLuxuR6QldKqvda32qdP8BzvgQjGIVoDGvBCenUbn7wK3UvQx/P6uLnlnbGmDHsF0F853/Vd37UanY3xDFO+WwPQKg/PePnwdfatsYtH6qsv5c87vrkyT4Z1SqP7YdTVfGm9yDjb/uA9UGWuGdpZ2CHld3F4IBJQZoYTMP7xuPkEvPJ/J7bqY+1R1+Me97jloy98/D539a9M9pTL77t88y1XrfdxMK7gTwanTr1kAGmtz7jNUMtL1LgP7JmA+twzJtAZQN4pkl1AcoaQ/RgKJphY69pb1UEOwDvyAaBL+5ovGQomUK+MXSD7fCZNQFl7ZG3v97ZDJtg8QagMSaWf5XqmTwpBJZ9x2AmxgMl4MAHxXQNiS0N785QTAiFn2v6v71oTe779jofK3fbv5E88nfnn6Yxtf/Z70rbXwG/N9T55Klpmnm0/7uq/XfXNMX3Jcsly+5dv/1shmfC3U5ztQ3l+tydFU4bE1sQM3rvGd3PLWG6+ZsTMqFS7k6fm2NjVnjm+vZ88m+NDPZ30kSZZMQPWrv6bvFJWe02nl2Y/N3bar+uPrfFhr/Gdw5I6yFDCqnHayUA3QXZrG9DZmvzt3/7t6ympnDz2Gle7jE5zXDXm8cX+0Mlm+chAhU3NQSWZaZY7x82Uc/o/Ywy+Np4aZ7vmiPTatYLcd8Tv90we9dLdrCn2a/qQ/YjcCjTHR/suYzkZxLjMuCWvPa29tvVIufY1zlryctIqjOx27imf3MCgQxbBL+1KZm+8+M44n8yazKcOfC28rX3RHQuF7pGODKWudEe02xc6VWkv00a8SKdIlwiER/vqoHXd9ctnrzt1kqC1OccD5ePJDBHoGd4xEPiejiLraZfbThn21rG/nDLWk++0q/LSuZILlEEWyGEDf6V96yc+vPzLD/7+geSBw0yHHBBhBDZ4sX1uv/W25TPvfP8FQfbZDAWIfOOH3r38X7/3qvNC73k3FPznL/n+5XlP+KYzNv5CMhRcdvzYcsVDH3heOut8V+pG80svu7hikJ1vnt2T6r/x//zF1au+EEAEtQTUqVgnwAeSEeYImD/8wz+8XvJZPHeCDu9+IDoQjyeuo6wE5gSyQk8A6nkge0ewzVAAnPCssD6BgYTEvF14FhM63/KWt6zgEeFMSCGAj3q6rIoSweNFiBH/ExS/93u/d00HoCLkEq4Jj4S2PJwIZAF9gR0dayVo84D92Z/92ZV3PFp40wB75NsqO4TDqVhleFBuil8CqN+F3gmYOXb02KlY2l/64ulTH3nYBogZs9UhrTry9lZ/YFkeyBPsmUqmtIRT+VNy82rqDgjf/vRR3tQEWR/PCsGRUkyhKHSIsgrvlKdv3k76t5AcKQwB73nKE/DVRfkrvjdaU8gyXHRBWQqpeju9kteOdnsujzGQQpTBLKBGGVtDQRdpe44meT1DV7HJAwbVR1EwbtCMLz6+mxMpknPOBTpIm5LU0XV5A5K9L3RWR6dLh66UkxlDH514ljEhpbVj2gGGnWDIUJBBRp0U87zSuvtCXxfSC7Dy4K978DrH8Thwv3kU2NE4zfs8sHeuw43pQIcZ4mcaNueYTRHMW7ox5Le+EHqIkTHv7sZ833luapM5/n3/4PvW9vgE/OI3pdDYVZ+yAqqLLUtRzWikHY1V9HSSyuV4yqT8Wi/VjQ4GTGub/zuREsBT/FxrnbW4MFvWseiRVr9bpzK0dJeBvu2elf+fvTsB9jQr6zz/VlbuVVkLxS40i0A7gAIqKIooBQUlFlIioCi2LMqII9HhEo5Et6HRth220faME90dRkeoPU4EiIwghQIiArIPIu0KyFIIFHtt1EbtNfF5b34vp17vzbx5M7O4mXX/mTf+y/u+5zznOc8553l+z3Oeg3btIC8Z22iwLkiL5Jq0Dcoz9zH2cxbGL3SI2ATEBJJq67iTRp2BA9przrcOoP+8886bHcs5DJsT8U5/m6/f+973zuuL8ZQDUFvxWp1t3a/edjo1RyxBxHn83vVu013vdte5X4uCxYeiakfHeGCYMd/OB88VxZrj0RgIDASQWHtyYJG/QLju0cf6D787cLEx3C6dLz3j0ZtSTb7x9HtM33LzGbODxZppLJrbAllrE/raxUa2tOn+97v/9G3f/m2zTKJ7uW6Mz45AYeBiY2gEkhvLzalH4yjAEGMuRwGnvXV4LUdB6+N6TAz8G8Hn8d7AyRHUPRyYnSOudbXy0hFG8J+ctQMw2SuSvHXMe+Dueu0YQfFxbR/pDlBd0t+4Ha+P/arO8Zmlk2DZzyPdPRuI21q3Hg/XA+6X7R5lciM8qdxl+evVN4Pr0ykzuFfUcmuX8dva6H0EdHPMtv7oy9lBfsON0823rDjcx7z98XLkqfbkCC4yv7GFfzkaRj4nv8ty4lOBEHO7TjllVaccZXN0FNQm9Y053Hu+5yqr7+PY79py/vX7KAdLWVurP90zOkzMtYBv64m5ZE4zd+ttcy5891oDzGfmPPYIp2up6NaTvbUcBdEy9pPfzNs5Coxh61GArr5L9xnrKlDCezpafMhRMI6TZKu+W4sv444CerR1xNzYzj92lXs4jO3is67S2xxWjzZlc/Jz+Lcjy+/p8c1h6Yju125rlvmWM9n7kqfWVMEQnDnWem0uoEif4FGOc8/mqFd+YDxa21neWmv9taNAG/Aqh5D+GdducqEcdNNP9H+p9PAefUtnqjrwrvSt+Ok7+jyrfHylK1mfSxdLX8v2TC7a/VzgAX7Gy5yAaB5TROIBGS2NE/2fPUpPIlsf/PJl0//4xPs3pQ9sP3Tn5sCpbPSzT8yDsG+8+trpqosv2RIduBFHAULf8Yl/nP7Le95wh9P8VXUU/MxTnz2d9/BvPmyjt5KjALEHHnifE+7QjsMy+TA37Nq/d9q1/8TLQXa07d5+fuMcuPa/vGbePgqworxlWBbtp6TA8xmsvv762Rii6FDQnvOc58yOAkpb10XpU0YpXwB4hnvgbtHclFgACgWRQkTh9J3iRBHqujJECT7iEY+YnQSANEoaxU3akDe/+c2zoina1Y4CypQ2UM7R6D4ggnMKRFMq48ILL5zpouQBcIBMwC3KGOUPH5QTUIxGr8qkPAJcXvWqV807EkTCilRSzrzbYefO+f546fPofNlxyo45Mg0vOAEYNEV5FgGLdnzI2FR3CvsIeASMBihkbOiLgENlBZIGwi4jwkblPsMlAGdMt6SvotF9FFr3oTUFPqMVDRlEro3KexE/8bb6A9fVE8Ce/OmPtvtSqjuEW3+Rv5R/PHBfO1gyejK8Mhzx1m+UfMq++4voVecIbpf3vWilcqYyCvQdMJXBiuYimADp7ShoG7XrGY8Z2o2bZARPyZExg76MCfQFDgQwdjZBslFbcpjgb2lsMjrca1wwkLSrdAnqxwdtiudFHCc33gPh9BXAGC+MH5Hw2mk+MT6AK4945CPm8dsOj0BybdaGHIK+55DyOTA1sCGwpXRkeIQW7e858pXB6/52XeRciH9S9Hzms5+ZU5KVeqjxoD40BZipR5ly53MwGuP6l6OS/LnGQCZ/ysALz3aAbwand78rL2N/dBTgGUOYMY+XtUN/lEqlCLsAN/1XmjF8accRGv2RAXWpJ2DdnId+baxva6M5z71FI3pGH2srAFY/+iyav1R1jb3SD3EmdEZBOXtHsJ6soRW/vLuHU1k77NrgKChFWuO1tBLuy0lQxLX30lkV3dnuHW3Rn2S88wEy0JuPPMOx4s9v2tE81nhUTunM+k2fSMlj99e1160ACubDUkqVLztHjD6zxiqLHKCp9BRoKJVYcyZZ5szW/2jWb3tffMHGF/bhzm8+417Tt95y5izrdtgZv+rPUZrzJgAMjWTEeDGn6hPgSkBHIFrrRGCfKkcAPPCluaR1Ifn13OiYHNegnAiBokuQM0eLsoyb97z7PXNqOyAXsCtnZKBR8j7WMX5egn9o1n6vnl2C52t1RmV6z7Ewgnvj9do0rpcBpeldleN9BOGXz0TLEqRbPjd+X96rjKKFo2OkZ6R9bHvysBZ9Sx51T7wcdZkRRPZ5dHisV3fPjM6Ttdq1fH5s15J3Y7/Ek/Qsc4N5N7n02fxZ8MToKGh3XmBoUdo5gaO99Ss6xoCP6jFvloqveS0HQjnQlT+CpDkzxv7xOdC58aq+9NXkrfXX/aVA8Vt0tEaO/bvkcfUvnQPj+O9zfT3K3XqT3XJsWZPYG+wH4/7MM86c+XDDjSvnU6GjtI7mbLo/+sn6WnI+zlPj56V8R186X2eNWdespe1+RVO6bzaBZ+rHcR6tba19OQ3So9fiZXOXe0vTRx+VnocOWkofzmh1+d2aql/bwUhfcN1cz45C7+icSA9TR1Hu7mlHpN+tEaVkJCueZ9cJguDI0T94nh6fvZQzw5rjufS4dFpjTP+luzQm0EHn1IZsFP2K7+monil1qj7RNmB+dKInGcRjukM6pTXf2mLdtp7rG/SVoki5aKb/WavpfAUKKAdNBcF4prRQnbnX7mR9HQ/oW3g6H5Z8MJWU9w4Exzv1XHb6qdNF1/zTpvSB7Yfu3BzYe9YZk3NLT8TXdZ+/bLruc5duCdI36ihA7Ls++eHp/3r36+9Qur9qjoKf/u5nTU/++o1FNW01R8H+e91t2nkCHtyxWclykvk+XsODW902W872cyc3BzgKKHKUngCaQOUx6jFltGgPRgngSMod0fSUryJAKEkiRyg4gAbKFWW+XQvuowy5h4IE6KEsUY4oQRRYoL7rFCMgFSAekNSWXvdSPt/+9rfP9zzpSU+ao0uKzKaYKZOSLBKVo0BES/faJnvdtStnDjzggQ+YFT3ttTtBHego9zkFMeXUZ/RrT2ljgHueV3dR8qMhn3I/AipFPAXm3XzTzav5593voOEA3HG7cUZmUThFuQRqZzAvDXy/pwjXvxmI9W3G4ujg8FmdvZb3FhE1Gp34XiRlZTIalDVGSmaE4nfATMZbQK32tRugqHl1kkNGAIOIIcHIISelXMoQwIcie4r0RlP0oZXziYJfiqQOLsuJFVCPx9qhbGXpa3WTU0YQg4LsGkvz1uWDB0nnUEGzejuHYDTYMxb1a7s/yKrfyzkfuElO0VT0s3ZrIzr8XtQRAwYf1al9wFA01j851IrG0l734KUymg8Ym55zP9qVpT7yb/xpr/HEmSdy3di1U0e5xiRjTnloU2Yyr4ycF6PhnEFWVKP7RiC8aGi/F+HY2Eo+M3TH3S1twXdGAVCRo+BNb3rT3E9Fa3o+wLkxo70d0ms+CxQSDe9+7WNcBgSp0/yhnwKtk+PkWnubJ5WDx+ZHfclRkAOKcRno4BnyxdDMkFSnfgtgMJbw2p826XvyRFbUbcy0Y4YhjJeB06W66uwX82aOwAB+5eSgaweItutrNDvwWdSevlZXjuHSO6FXmwDt2iXS0FkR7uVksHMjIFsf+v0v/uIvZsdE9Rq/eOx5QLr5wfXSAKALv4vcaweb6wED2tFOFM93gHQHt5dyq7m7iMfmAvQbX+6rjWMkpN+UaWyo1zX9Fu/b+dP85FrzAno9a01RP/BA++7xCz+8KWXk0Wfeezp3z73m9ZKzpXltTHuSc7B1S3+VKg54BIAvXccSMFuCbYHRrZmBzwEy43oYiLYEbvWJcXrjTStR2jkdkvXW2fiTs0kqCo4C8hhA3zyyjFweAcsl2K1Oa7zf9UVnzzTPKKu5ZgTv1gK3l8Dj2IkjL6JnfG89H9ddn0fAv/IOBZBvRHDGdsSPsey1yl9Lz+m3tcD42tG1ESBeS66W9S9pqLzoPRwP1uufkefRn9w2fzZnGxcB0ObscTduOkEOR2OmucTnXspup1ROcPf5y8GU7lQ0tPvIYnpb+mZrYOtizv+eD+RNr/O9AI3oSf/CzwIZ1JMe4z5zhPUlZ/0StE4m64NRZ172y/hdORtxCo2y0P3p4u1MU661qjWtPvTdmihQyBordaldHaM8Bsovx8pynC/lNEcBHcl8r37gNV0qnhTIgx5rQw7j0TGXDOYkjR5luL91Jt6tNb5aw+36e/3rXz/rYmRR/+q7nN7JJ7raqW23hTOGBHahK52ssZWub930RzY47p19g5bHPvaxq7s1yLE1hF5sjU/vqK/p8ufc5Zz5TKVSCRkPXp4dgzs8gxfWSHqStqTPFKTkfr8XQEAn0YYxIIauoO/Vbazgc7p0ARLGmvWj4DV9ii40tGu6Nai+pS8ruzSR2RYFHBQUpQy6gPUc/Y0z736nM9Ph1alf7OIz3o1v1/GzIKIb73XW9KF7r5zvt/3a5sBGOSDdkLRDJ+rrqos/Nd149XVbgvwjcRQg+D2f+sj0f77rdXcY7V8VR8G/Pv+Z0/nf8JgNN3KrOQp2n33GtPcEPbxjw0wfbnQuwYmYg2wzbd1+ZvMc+Ox/+H9mBYWC6xUom5ExKvQUxqIhKGKUbul+/FGWKF9FcQeMUZaUL5KxOjI+KD1eRWuXTicAWBmMEpEqQCTgDMUJWEfpQgsDgUIInAJUZhRRBnMUqA+gabsto85hm5wO2oNeIAhFj8KmzhR8tKW0j2BHiitlLuApwMO1MUKoKK/S0XR/IGSOD9/HKMlSq5T/fMyjXjqeFNWizNEwgvxL4yxjwzs6Mji1czR+ArNq//g+ykX04qFn1J3yqy/nNDs33TydfmBle3EgizI8U0Q/A66IqYDdnCNFvrpO5ryU7ToghyGibv1dDlb3UOozoMlTwGrAi/sDkoC6Gf7qIacBfPFUfeSN/HGMMfoB5SLZ/uav/2a6+OMXz9fHKNqiJgNrc7gUrRdwlfMEDUVEdTirtmSgG0vaTqY4N5TnPuNQ2wG7Rfy3FZrRgU94TK71yXjYXsCEvmA84rf7lKcO7eQ8E4GG1/jKKagMThpRysour6261IFOvGLsGLfKcx++5wBDqzkjh0k7YLQ5GS8qzzgJuENTEWtt9XcfXmSouweNxl0RasrM4CMHaL/ooovm9gV0B8IVNapP0GiOAOADb3OUiMzT5xwFQONAd/UV1VZbGMMZwskFnjMM/QGC8bedU8k6GdYf7bDBK3Jn3lMOvhe9bg7DX7wqas8YJwOB1Dn+vOOVd+W0zR2PyRHnsX70au7rWTxtrGsD+rSZXNh1AaxFEzr1E1raqZOzDt3aIh0OR4Bxh8fm+lIn+Y1RjRYAwRhJiy/K4Cwgtx+/+OOz86e5rHHe93iujOYd9+CP39rp0vyv/GSwOc+1xk4pu9yXA0w5OUfwgyMdbfoWr5tXjdt2/LQzJiccp7Pxbuy5J/DJszt//PxNLfQ5CoBHAPUcb0U665OcKjmXAsq143GPe9zcp6VUGIGzJWgVeNU62HoU2KQf+s296zkKxv5qLRhB+ubOxtc//P0/zLJiDDz4IQ9eBcVa58YdBdE4Am1LIL6+NA80b0XTWPcSLB07aC1Qe70OXA9IXdK1BCmVdygQdi3g/FBCVD+NjpO1AMmxjCVNS+fHsr7x+ig/jdW1AOhoGAHlxuVauup6/bBRRwG5yUFgLitFYOcJtUvKuDbmlUv2chSUbiSHkt87XyjamhPTB9IDGjvNvekp+qT12ZzTOPJcuk5p3Zp3c040d6afpIeqI2DTOPPZnIher1KutAMqXWR0nK0lC+mm6cLryela42cpE0v5aR5IRvUBJ7J5dnQQu09bmmPKx6+f4l/OH/yId0sZG51R4+dxjAQA4yHe03eyQbIX0JPNUeDMuE7Fo9FR0DPp7tXpXve1wy2azXPk1eHuAiHM+Y2rwH99S37HOZZz4MlPfvLqOUzqy06I/6PDSTsFXtnRbVdpO8/s7LZ+ozNdpTHTzpsc0Nbv1jjrO7qzL+26PnXnqZP3vftWgktcKwAFr4Mg3QAAIABJREFUT6NHX6oze2bc1d3unAIuyC8e6SPtb+duQRvaOp/Hs2v3vFOQbKlLXyrLmCVjZIUcGdPpK+rIgWK+qPwcBX5rl6bP2tRuSDz66Ec+On30YytnSdGb2bz6ij5mF2eBdfi6+yH3mfacv7Gg3U0pDdsPnZQccICxg4xP1Ndlf/fhOa3cVngdqaMAzf/fJR+d/o93/skdQv4d7ih4yZOfMT31kd96RI3bao6CU/ftmU77mnscURtO1Jt37No57T3zwIlK/jbddyAHPvzS/zYDcJSfIg0pO2MES4oVhSdQn5IECKHM2MpL4QI8tN0SwEF5BxYVoZojIGNFeZSvFD5KlHt6L9rFAcWiPC794qXTgx78oBlEKXpD+cB/IBUww+8UtIDp0sGIrBFhA2BzD0DGPRRECqtIE4ArY4LTYwTh1zJs2xZbdA1+BV7WniKNGBGByPiUUu8+QFfKa3lTa7fnxrZkQFIkKZpj5A06RuOMCBW55PMcoTmAX6OhWP/2PKW1qJkM3YyNeFEbMlQ8W8SRd+39yIc/Mh+2WgqNnACBlEU0l/ajiPm2H5cSIxC7aLoAPL/7c39g3WgYZ+jglc+l8kErBb+I/yLQAoBKo1IkcBFMyrF1maOpfOmidEsbgzc5NpL1xlKOlOqIj+PYCjgjg8Zkzg3yoI0B7IHXgfylXym3fMCWssd0Ne06yaCJb2gqH6vfGC/k0phCC1qB6RxtjHG8C+glY/rX85wmgaDmAmVwEpgrKrPURoGT2pSjKXntmrLIivq0CU/ISFu2cxZpv984LhhT6i19j7mk6H79p8zmBkYgkJqxS17xJcORvJQSQj13Ofsu8/kE5gjzHro4T9SpfHNgadHID56O+XdLVRTYk7NDH7mfHHE8mE/NTdqrjIzJANaMfTs3Sn3UGDSHqTPjuIj55l9jJbAqx1i8L/0OfnHqmic7yyDHQDSQKe0gl+73LDrNm3aYGSNFE45joqjVnIKMfn/mcOMj41j/dT6NvjJOOVHQPI6jtuM7BP7zX/j86oGDjffmLM817yrLdXIXGFJ0es5aNGtPc2igjPY33+PxgdMPTHv27lnta/M4sFrfoJvTQ39pn/UQHcbBONZyROq38hCrAw9K3eA59Fxy3tdtSjPgKHji3nvPoBFwR3lFR6pL2fqxevUvHvhNOzp3Ip4EbuVUiz8BXYFb7mudGQHBERwLFGteHJ0BI4BZ37QLYgmYAavIEnobi80n+mrpKBhBuZg6gvJ4D7wyBsh3ZykFrq0HwK8FfB7KmVDdh3IUJMfex3bXhlEojtQxsBSosfyRH+kGy/vH38d2jrIxtnFZ5kjveG3ZphwFa7VvWeZaNI48HPm2dIL4TmbJfs5dc0b6TulPjGfztvFrTmodNHaK9FdPemFpVuILmfS8uSiAs3LG8dScUwAOObb2luKk4IMi1tsJqIx2gS13y5UWZaQlZ30OQ+XlqPVubjMOvJunzAVjoMk4hpb8P5zjqD7tPu/6IKB/7KPlvb7jDRsge6OdZdbzdgONbdAX0hOdsuOUeS5uZwc+mYfH9WBZn/HRztDow6t2+uFjTiFzvWvak/x4vvUvB3yOoPp93EmQPCYbObfjSc6C+kJdeCHK/w1veMOsUzQ+3JtOFVjfrke8espTnjKfOSfwIcdSMhId2offxsbrXve6WX9SlpROHMrW/vRs7aFXtcO2c538bp4uBZCy6Cju+/Qln55thuSRzOkT40S7rK+lWOxsogJb8D0bol086tLfxgw+Z6PkwFJGOuiY9jT+5lCxHmu3Nnin19Ix6TytLfirfvJHppTReIzPnbWAFmOJfHjNbf/0p2enozIKevKdTsve0P4cMKc99AHTA3/swk3pA9sP3Tk5IA25AOIT9XXzdddPV37kE1uG/M04ChD/l5d8bPqNd/7xcW/HHeoo+N/O+77pgkc99ogbtdUcBVLwnPG19z3idpyID+w588B06q6VBWj7tc2BQ3HgPf/rv1/dpkspDDjwTEY+kAU4BqxPuaEAAbQomJSpFE+KFOUQgAYg8aLc+M0rA2OMEmxbasZQ0TYUL4o+wx8Yhx4pQES/qJdCBqRVjygQSiqwjpLYlm8AnXtsfxVBLDrVKwVNXZRFbVEGp4S2djhrQHnKPkW7cwO8B36P4Aoj0h/F07s6UvK0pygSbVBv4KSy8IBiq72uF40SoKQsSjMltKgv16IrEDSwZjQG28Kaop4RlGMjYJEym4Fb2WM0UbtOoimjQrml2xC5+sY3vnGm1ZbmUoooJ4Cubb/RFag4tiEDC63tYMigDEjK0MoZ4pnqCKzqWjsePKNP4o931/x5kWcyq14ypC5GAQUeKPWWt7xlliXgVPKaEVIbx7IDx2pPxlvAWOBujqEcb3hTVGwHhs/GvH87VvJWu47uW2+5dT5wMcOlXRXuV642tcPFM6UocE0/+dOn6ikFEWPOmEInMPu1r33tXI7flF8EOx4Al8lO6YnUlZHWroMADuXF74zvdt3EK+9oN16AE8Y7HgcqFvVrzsEnQAGQ2/0O6MNTRiiQTznGozICE5XpflHtgGj3t/MBfdqZkwpflIN+gLzybLsv767n/KGtXLv4M0YQtqNB/5QTmJMF7QxBB66TMXNPxnZOopwj+htftcPcou3qbA7TJgBU0WcBzmRW+5UfIKK9zWWM8dJvaROnTztocsxlvON7sk2O1K9eOwLsLjOP4ntpAlozzG3agT59hX/m/uad5vCAAePQONBO60kgi+eVZY40V+sLawD5zVE9AhyuF3VbpDyac+rlkPSMOhonaHV/7Wt3l/vwvyhedLYTiMGvT9rRglftoMN3/C8CFk3GGRBDm40p40T9XkVgKkP5R+so4NjiMFe+tjSOtCPHs8/Nq35DlzXRGpxzYQkI1/7Wk2ReX1RXOkjOW3WUV1qdgZBFVwdq6efmV/2E7tad6CDHeK59yuRw8oeeHH4BqSPgHL1rgYFFkJNvPBj5tXxufH4EO0c+HU4LXQLgS5o835qRbPtt+dzh6jnc9SXNY52He7bryzJGGg91jdys5QgZnUjrtXcjvF6vbmXWTnIJtDRfmqPaWUYuXevcIXO8eYjsotl9xm9nmQRQ4wn600nJU0B0oCKZbR4N+A2Ebi0PIPR7oH1jtXa1DpDX5L15PXA/YB2dOV3V0Rkr7RRIH5ijlw8GKSjLHJDjYSOOgrX6ZSnbynFf+hN+mPO9mhdG8Ny96G1tdJ9nzAGctK6Zf9O166N0L99dc497rUF0PNdL/9b8OzsyT905TaeszPHmowJp8MF8XYrI9HzPjGloRlA/eyjQOqdBuezVcTu9WkrSvXtWncvpzEXEJ1/tRlGettBrgPgcwwHr2XQ5KNCf7GvHueeeO583Z41qzq38+jG7jd7LUUDnUzfby26CgHN8LGCI3iHQhF5B58Z7eon1nk5lPXSPMZUDTn8GmCtLP+lfbVMuR4+dBsqgj6HfK7qTDXKjn9u9UBoh8t3OOnwYbbScIgWSzUEBB8+AMiegjY5G39He1j99kx1GP/Cio6TnGm+NK32QMw4d7idXdC7yWHpJ/MB7+pTnmw8OPPxrp/s9/2kbnZK377uTc0Aq8v0yqpzAqci//MXLp2s/s7IubIXXZh0FaH/fpy+e/tM7Xntcm3GHOQp+8kkXTk/7xm/bVGO2nKNAhMV97jmduvfkzuu2U36/Ayeu13BTwrb90KY58JZ/9W9msLpIoTl35Dnn3A6UpThR7IAylLQOxqQAUfCAUqVQoNAV6UvBoRQyjPyW0lkZbUlVhnsp2BmLfS/VEGUcaPnUpz51jnihMAIGKMTKQTOFkWKmDRRINDP6RAwXJYu+DJxA5AAQvwPulC9Xp/RErmlbhmGKXAYhgC4wtxyabaPtICzljsq/MtsGjUZGHGW2CGb36o8iw91bHTkuApgDDQLREoQRYM/QTjEdDWP3ZyT3zBgxFVgbz3IedS/llZIbqKRtjAi7Nxgq6uQkcIYEZb1DMim8lUU+ivDxOYcA2ooGzbETiBVgGmjndzKS8Rzgrqy2AbsWSOq3ony7RxmBu/VdBhjZMk6AmyK1yJ7nO7BwBISVkzGWkVi/jEbyGFnr+giCGFulj0F3tCcjlReQFmiJH+r3HhCqHgYZmfW5KKqiEfGc8UN+yaHxw3DyvKjoUnPhBQcJULtc+Dm6tJcR1YGt9SHnxZlnrYDrxi+59moXQLuK1B94EZiYQa8t+oWs1f/ucb+IOY7AIuXNC17q8+LM8VwRnOoxN5BJtJRf2j3lf9U2fConrD7OwYA/dhWon+OErDcfula7c2jk/MxYRIc2GPfSDHWIOqCbo8A1RmhGZ0Zo/A50b8eJ9qHVM/oCr/AD0K89973PfWfnkTlW/+rPUrgVca2/9a3+RjeDXuoCYBk60O737h+BKX00G+5nnjk96lGPmvMUk1v0dR6GeUz5+kt5rjH6zcnoUn67TzqQvDRO6rS+5AjAH78ZK9pBpvQpmnOi5rRuzkJfae7Un1M3UKb6W6eKqvXuns5CIGNkQn36XLna7/mclRn47Wwyz7QLJGeZObBdB8omT/pOHwdIew6flIdedX/yiQ/Z1Dr/TQfuOX3nzrvPcxZ5aVdOfYe+1jG8RV+HN+KvdbDDjEfgbz3QVhk52LQjXiA+Z5P2o8X409fqMM+U/7z1ofltnDOWjgLfS0P4hc9/Ybrnve45r+HNf62/I+DcfLteG0bA2vM9u+yApdOktXR533IdWOv6+Nt64PpY/rF2EqzVttFRcCjQ91B82aijoPLH+w/Ht7HetZ4fr6+33lafcWauMXfafdPaUHALQHNOp3jzzfNfUe+BvcZQTsYA9fQW8tN6Zr7NgZWTvtSS3dfOmYDBgg/SR5RvXI38cQ0P1JNDzdjyV3oU17xyYDYXpgu08yp93r3Nceli6Rq1ba1Jqb5IfpbOtfTObAL15wA2Z7QTOH0+vaf137xQujy8cN0arc9ySPsd/9J31dW4Rju+4Lu5CDhbOhjta73CJ0EZt9x6y6qjoIAKjiFzN70228WaRwaaxwrSaB1Nb0bL2BY0a0NrkPmXvF17zbXzTkbzZk5X7UpPRqeyW8vw2310sXe9613Tu9/97pkvfh+dP+igE3pen5vfnTMF8B/Pqxl5hxcB4PhM//GuboC5AC5l5rDSn2wheoQdDviszXjmXvYkvcHc3VkA7eItkj+nlPYHoCv/9NNOnx0Fgtc4sUsl2g7adnakR2ljzgvrdTsjcn7l1Ehu00FzIOFDO8O1obW8s7ca796V0a7Ldo62+9ec0S7ObOUcZa7hA52WbmQdbs7KViab2nHawx44nf2Mx29KH9h+6M7HgT0HTpt27luZ+0/U11X/9Onpxi+tpBfdCq+jcRSg//2f+fj062+/6Lg15Q5xFPzEE793evo3PW7TjdiKjoK9dz172n3WyZ2SZ+9ZZ047du7YdL9tP3jn4sCn/t3vTuedd96s4FGayr1MqaScUGYoS0XPU7AofOW3prxRFilEGU4ZAcr0R9lRRqBZeRqLogm8z/BIWaPkAUgodowCinnRI8orj3bGUkAL5Y3SCywAIEmZAtysnlFZz1ApoklZ+PDMZz5z/mNgiYYBEAO3MsSUC9xJsQdaKbeIHgof3ngGHwNE2xZNWS7KSzleRclSRPGXQqg/iiRHi+c6/FdfoFedKfwU7PphjGQqgjMALmBrNMoD4QJzvAewlT6myLYU7XKz6tMMjA6ZLtKb88W25FJxZKQWRaRdRZoHiqOrnQsZRZ5rqzj+FLnlNy/yQU5KaZRTBV1FcCVTRVNrB+VeX+kzsqM+Bg6ZwROpN8gTel/1qlfNDhD1ezaHgPuKvB55Wx8swZLDATDkxT36Vf+TFTSPZedMGyP7xrGj/e0c0H/4hI5xl0q7NxhrpRppt46+95yUXgw7UfoB5IGXjOTGPuM0h1p9klySWwB9IHw7PPC6HSztLMjYBxp7Bl/JbWC1/lW/OQCgo6/MC+W31zeue45jQ1SdevQtWQRKoqc+IR/VTT4a03jnexHg6s9R4FnzD5noryhGsmCORIMx3Q6g5gflMHAd0N7BqxwOdj0ZM9qd/BfhSEaNEcAJ3mVYM8KVy1A3jvAEyN8ZBkXaaQt+OFwar9purx7yZdyhH23Asve+971zOc37gWH4NDoh60d8ZbCbc10PLI5n7sNHvMmZ0wHE+FPfAM7HqHGywPHRGkS+9Ql6yR75UFdnlRSlXgq6AJnWngC3ALPmmPgXQOD+HGftwtAXeGjcd97EmGqsuR/P8JfsNydoI9n3F6BVuiFjjDzmuMYDdJb6JEfMp5/8v2xKOfnmM+41PWH3PWfwAS8DjgIF9Re5cp7MJz/1yXn+xEdzA1kx/0ktsQToW+f1Semp/Nb8rh7tTwZd4/Ah63IutwNJPc59Of/882fZbydda3LrXLvBRjqSBzQr11ygn6yp+BuA5pmNOgqWAPwo72MHqNu4ak4ewVH3FQXt8+EA72Wdh3IURMPxcBQsI/pHx8TSCbKsfy1HQm2P5uU9y/XR96VT5nBr5UYHxaEcBeZqep6dkP6sZUUHpyOW8rH+Tv7HNbn5sYjmUdc05xjnxnuOgtbOIpzV2ZoZQI8n6V05DpRbdHlBJq339aHxYux1ADEdIh1ZHemEozMvR0QBOwVwBISP+gP6at9afT/2W3Iw8mO8jv/WNLQY/0WuB7j73frR2l9gk7nSupiz1nPpTelF0TbuWPGbZwpqsr40p2sjGsy/+jxdt4AS92o7fYOjP3CcHORkzTHQ/NSutVEnT+cnC2jDe/eN0fP4Ym5O1nL85EhqjsFXn9MblMExTPfp3By8Q7s5ud0W2k9vFjjBhilNY3K8dBRYExufHbCb48Q62Xlfns/hA/h+61vfOvcvuukIdDCOAu3B53YSeCa5wBfX00uyRQt68DvHhvJyCjUGcugXXOJ6UfzK7L7RUYA/vW668abp0ssunXUhNLce41cBPI2FHHGlQEp3Tz/3fDvl0sPaRUC2PNfucI7u//nX/3PWLckDHlmz6ZNky/jVT3sect/py4998Eanvu377sQckIp839lnnvAckHZI+qGt8jpaR4F2/PVn/2l2Ftx627E/d+G4OwpedO7Tpu/75u84qv7Yio4CTgLOgpP1tWvf3mnXaftO1uZtt+s4cGDH//3mOTclBSSQhCJG0aKYM+wBOl+6ciXn4q7dKxGZRV0WCUVh97tyiqqlzFPmKDjKcS/FzXefU+hL77BU7JWjDO/KpdylzAW6YYnrKa/Kci9wA3AF7AJcdxCq+zOkUtq1pSgiypkyGHSAUfVTFilu6KZUU4YpyZTPolWlOgCmUFopg9rL2ARgSfcAwAj4QC9ApDoBXkUwUwL97vkifQO5KY3S+ABtlZFRlJGRQl09gRiBdujPqCnFjntHozDjuMh/hoHr2gcM9AIKlVaiLd/aWTlAIPzKYaE/bEsGUlKIGSkMA5F7eBRI2E6LQHF9UXScvirCFj/JZEBWRpi2MfACqXN04Zd+AjpqXw6slHb1AK2UDxhj8KCP3Hg5oBW/OQn+/M//fAYU2g3hOnlRbkDECLaMQMgcCXUQvEJb0WYZ0eO9Abnu0U48rK/Qq/4it3wvOkkZRev77BoZLkWYa0XuBSBkLLtPW5QVb/CNzAO0HXYn6te8gJfudU05yhAFiIdtoVa/6+S7tCp+81wAs7Z5rsg44wrgJ5Lu7ve4+9wf2hk/GJVFeqKzlEHGOhklS+ov+svOFqmF8I5Rb0wbp/gRPxsv+i1gEd/dQ/60qRRTeGSMolcd2qI+PMHb0uaYQ3NYtFvDmGa0aztDWRo1QHcglTnC/NjYNKeaazJmlV/e49LZGD9FVhbJz3mgHu1CvzY115pDyH+gwihLytfv6OUkMz6LoC0VQBFxeKWMotPxxNynvwJJmneqq3kfv0rTZH4xvyoPL8iX5/VxEXbowM9AhFJRKQN/yIdylOsePDQXanNjbIzUbHcb2XYP/pnblIeOfq++2jmCzuoqkrXoQeM4B1UOT7+515/ftEm57gsE0Qc50IyPe9z9HnO0ZEB0vP7SMzZ3eKEzCs7bf58ZcDAvAx30p3aXgqOIXDKKn405fUJW69cAq5waOcO0K0dz8xk+Nn+VKst6jIacRK1dzra48MIL5z4wxnKs54B1X6nSXAvIqq/UT1bRj4faFdCaPI5Rt2isnUtQPrCt9TMwbnQM5DhL3hpr7V4gb4Fs1TOCegHi66l00bQEYNcC2o+VWth8WB9XbnUGruW0s04bA6MjZaQvnWz8bUl/94xlxLfeW0/XAqM32vYRlA4wrA+sI1KbkU3AKv1Cv3qlB42A6bjWJ0eujw6ExsBIH7ntfAGyqV3tNCuCv0jq5m18SY59Vnc7XBqj6ZJd894uyjHQJGe5+T9ndGO29TBdGm1dG/Wa0cGPrlFO8bjvOTeaJ+L16ChIF49evMbDAmPSX/xmfrfWmUd8N1+XIhHtrTGjLrWUjcbvSGf0Gc+lYkoPSMfVN+288Bs6rCHWUutVznt0FRHf7gvtrY+9J+/xqXkTTc0PaEmfi/fphtrqL4dRct31HBN42q7Y1d0J1147y0W6TcEW5krBIPTedv+N81PjLvA/J5V3dJpzc2jQWVoH8YgORHey9qibDOIXXax0QPieQwZt9SFem1/aher37AaBW/hAt1eO+wo4Uoe6tDunuLU2O7MdQvidU1rbXO/F3v3c5z+3GjyDB9qILznccvDo13YqdybBKO85qatDG0cbLWeYZ9Jp6bVe5FxbrZl4yQGOd9ecs3/6wD2300tvdP6/M9+396wD06kHU+qeyHy44kMXT7fccNOWacKxcBRozN987hOzs+CWW289pm07ro6CH3vCBdP3P/rotzRtRUfBrgOnTfvusZLL7mR7yUG29+wzjnnO0pONT9vtuT0HrvjPr5xTK6SctcUzA6gUAjkH/D5GJGfI7Nu7b7rm2mtWzwgIPKOoUXBSBMfou9H4ShkdjfaMbqBPOxM6+LLIX7RTpiiJRWq6//GPf/z8O6Aww4/iOiqitbm2BmJnkFEI286N/kDmlLyU/nY9UOBEnqMlJRwIBgDsvAIGDzqUS9FUBuWSohmYVK7bnC4U25RYxsl3fMd3zKAaOjJEakuRK0VeoQP/O1CsFBeUU8/nbFBOhhQ+MtrQiN+e7WDb8sfqx8A4oKRo6CLWRa4C01PMKfJ2rUhNQln2XZmijICADJWAOgZsBzwrvwg3ZQGCAEzvec97ZoPBvaK63I/n9YN78TxeMyakwLniyitW6ydPAUH6oehpYCfAWX8zCJXrgFkOgt/5nd+Z6y+yvZHku1fg0Agcjoaxtuhrxgnaih5M5t3rWpG++kaZ2hNYkpEWoODeANkM3BwF7i1KzXgpujugMmO2iDlgr3v0eSBrNJJFgKF+5ETT12RaX2qT7xmN2uaz+vWRcnMooBG92lwKg3KvqluZjCT36CPy2lZ7dJM192R0qQsN5IAc9dK3AFFOAoaq7+iW7gctgS3xtblonIcy7BmcZEG/ehZAMQIkyWhAm7o8q12NQ7R0mCwaOSs4/drZ0K6EwGPlk+vSouUwVfYIkrazhhzk7G386tdAimiat60f3B4fD/A6GUYbWQEGolldOY1dCywo5VjpppTLGahNzUHNj/WVOgKP29mDfmPPuCInIgQDIAAd6GjnERnDY+N8PMAQXTkwRqfdjTfcOF1/w/XzGCilmPrMbeWlJlPNP0UCFiHou+uBPzlcAtGMs+ZMdSRDN1x/w1yvl+v4p93uaQ0KrMqpHtBz2v7TptMPrKRQa+dE4N2lT3vkptSXR+2/+/T4nXebwVDztLmxNBv6rchgfMdbf4HyAY21VdtrZ05/bSN7Oc0CvXzXZxxXHLHqV3e71NQXWGOOle6v84FyhAeaeW9XTfNjOzZyPJoLOpCynVIB+IExY9RtAGNyHSjnmcoMvCNffmtMk8uAKLx033xI6plnzrwjn63J2hLombOicgOU6v8j6eCjAc5HPas6m7+aE0d+dA2PzWPGjznXepljZ9QhcgCNAO6h6F2LnrV+i9ZDXVvyMDAVTa3drT2+i3iW9g0gZ85rR1sg7loOgHG9qO+U3/io70cd1+d05yKgk4d0pZwH+NZ8WSAEuSr4Ir661nhtHOdcU9+YAqcxZF0BcJtvlzuBA/9Lj7LUZdrV0xgcZac5bQmCx5MA0+Rg1DEKUqp87avf1GEeIXPmUjwDaqNB+5cOv/XkLBke+2aUo7G+ZH+5thjr5rBSptEV8RO9+sZ6jx50jWM9Gqt7pHGstzVjtE3Gtbk5s7V1vfmidanyckSt1n/rbdNll6/sIrW+WfMA+P7aDbcM3Br7rXrNh50d0NkDniODpSRtPvGMa6UBGh1NY7vjR8Fo+Ngcqkz6oT7wW/qSMkvH5ffGeuNl5Ge0j3Pwsm0FtSUf43s7BJZzkXvq9+Vz49y6Fh/TH5Spv9utgb9kje2jz+mf9OKP3PSl6TVXffxIlovte++EHNi5Z/fkzNKT4XX5P3x0uvXmW7ZMU46Vo0CD/u7zn5x+/W0XTTfdeuzad9wcBS/8rqdOz3zMdx2TjtiKjoKd+/dO+++9so3vZHvtPm3/tHPfnpOtWdvtOc4c+Ot//Z9WjaeMa0oKZaVIVUpMCnMGIIUoYN11wC3jgrHsHsrNnGPz4IGGAdLKGaNqlkrTqLhneKILYBhwXT0ASooTEJuimFNDGcBh9L397W+fFcsiH0dHwbKudi743X2MrJTl3stDWzqhor3RRFEF4JcCp7Z24BUAHTBetAh60aWenAv47v7ANcq3Mr0AuK4D0zgkKIyeC0x0jzaMvChVT9HP6sI3z2lnwGNGcWCP5yjygBcAT5HMIo3RrxygK8NCP3OIABGUA0gQAYMn+lB7RIyK5o4n7n3HO94xG+nkDE1ey3DBAAAgAElEQVT+iqIupy6+KycDDeiEHgq0exlqRTZ6pqg6gJg60Il/8swC7/DHfWNEuTYDK7WZ3Phrqzt5xs+Xvexl05ve9KbVfOPJUfKb4wpPycYIODeEGzttky9ScDQ4Sk+SA4AMl+6k+9r1kfEJ+Cw9R46BtjJ7JuCWrGk7OrR1dFSgN4O3FDFFVQau2FXwtKc9bXacoI9M1XeVR17Iac4wsklOgfml2lI/Hnm2bd36ufQDDE+0GfNoUpeX8ZIzEG2A4C988QvzfYB3vBt5CcQuuh6vcjy4T33qRkPzTAZq72TZNXQBkNBcurGcQupr54HPgciNF/R6zvgAREnpoz/JLccZ2dQ/HVYXMKsfjf3A5RyW+iKnDzp97wDpzmnAu+RBO9GERrKZ8xWtRbblzEpmA8jRREaLqAxcS37wRASuOU35dnEZ48lbY6Lxqx59iY7ACXUC6exC0vYcPu7hbMQ3TkRzQ2MuR9gI9NbvrS0j0OW5xlqOzs49wDtjonQ/ymz3S4BHkYPKbiyMzpURDM2REkiiH7TRszkmk68ceQEh+JzzDg9bf/HMPe/+utM2pQ08fPfZ07fecua8S8S8aBwBWDqIk6wGtOScCoArqrgobLLrL1kp1V3jIYDN3Gtu//A/fnj64Ic+OK8ZpRVJnwj00mbjyg4bf8Bn7W9HDjnERzSSkXZItX4rV5vcF2iPUUUBm4M8pz7tUQ55aB7o3hwY7kE/Ho1jMIeqa+aoghbIQjtESlNlrim/dnKaHIxgX2BVoOLhAMBRAA4FvI/3xafkbgmy9z2gu3Lr+3Q/zhFj3bqNB+Yv6dPMYYF+no1PzbGBfOPcPM6xgWhkzCvnSY7MUV+sDM8cyrky8mYEfdMDW//pKYIA6Int6Eon8lw0RdfYBp9HsLHnoqt5MP6Rkxy32tSOpOpo7BsfRdk3jwegey5nw7huaY8x1NytTPKtDmNUu3PS+sxRYCexdagdVuhs3OcUG1PBoKtABveNAPAoW7VfG5o741N9GZCdY3dcm5KXkffuLxjB9XSVJSCrDeuNi3F9T8aW/brWBDvXcds03XTzyq4Dtg49J4eF+ajAnxw+AcatDcsxd7iJfL02HK6ceD+ODbqvc4pGnfS2W2+brvvydTNPx11Y1sLZSb1zZZe2Q5wP9cIP44YTx3xprfa8380RBcf4bRzbq2XehrUrtKF5PjhaH2L4QX2q+SFeJpP14dJRNPZt5R6qDe5f8nv8vt48s3xmo/NRz420Lfu1Nre2GGt79+yddu5aSaH311d8ZvrvH33P4cRo+/qdnAP77nLWtGPnqScFFy772w+vO7d/NRp4LB0F6P/7z39q3llw4y0ru6qO9nVcHAXPf/x3T8/+1iccLW2rz29FR8Gpe3ZPp933nsesjVuloB1SdJzkZy9sFV6fbHS8/tk/u5ofcYwuLy94BnbtpvgV7UhRBhRTauTDBLoELBWBv5YClhI0K4QHc7ONSmx1pcBREIvEBgZQmu73L+43PfJRj5x/Ly96hlN1a0MpOnzWvrUMv8DlwJCMlowRtJ1x4Iw57RJDLOMmADdDwX1jJCNAQpQtkByvACfAGoo1A0qkM8ChKDIGXDRksCkDyIrvY/oPqVYY6ZwGwIyAKLwSlXrDjV85UBLgEnCLH23TbVuv9rgnRddnxhC60ArgRBc+M6zRwUkguhyoFoivfdoP4POnziKHgQqijbWjaEz3AxsDtxm2DFdlZmQzTDPugXsAfbSQM30vYr2oIf1VWhNGij9Rc6K265ecI4HApWtSrhd+oiEDiEEIHHEuAZ4UKR5Yps/JD/5ra5Fl68lz4yeQvGj0QEM0+JzToyjmZLt+0BcZSNHiGrnSxpwRvtd2xlwH2OlD92fQqpehl0GXgyYHgDa6l4Pq3HPPnftfuTntygULIGV4Rp8+0gfqLeIxoLmIQM8Uoaj/yFwALtnHqwDxQDz9Ug5h4LK0VujX9kBidHAqaTc+l2oJb9ETsJ4Bm/zjKxrJXaBNqW3cG2DZ/QG9ldM9I7jBaWGOBIibn/BEKid0o7c241fpdMbUNjkq9Vl9gw59wAFpDLqGB80d5qVSwmlrwCm6cza0yyTwtvGhDeopd7Dv5bc2XxRlC3g2dnacsmP6+m/4+nnXifo9q2z3Fi0X7epuHnWdo8CfZ8iX8ede86PdYOYNOZRP3XHqdONNX0kP0PqQc8b3UgkkA+TSfDbPiwfzFLtG5siPPsrpjaacGUsnxBjJi/7yPQeGtuMLDeS8HXXqb0fMmMIiGdFHZDpQLb4WHVkb0fk7t31yU+rHw3adNR9mTO6Mq9btzqbQr9HWPIOenMftJsSTIjWT/XGHSPOP8caBZOfXxy/++Az6jM6twMIRNETDIx/5yDnN27iTRt3Guvd2FOQoKNI6oGp20N5623TgjANznzZ+A2eTR2Nh3LmDt+U/166c9JXfvF5f6OvyaivTZ/NMu6Csx9ac0VHQmAz8zuk1Ooaai5fA+nqdvh6YuLw/EGrUu2pL1/o+gt1oLI2fz9b0d77znXO/kiX95RwnukiOInXgu75oXceHtQDM+JwDrXnFc/70W47NnJnpjIFslTuCbiNfxij/0fFHljmR/+iP/mh2FFgr0JFutwQKR56OgKB25/yMht4LdhjX+GSRDpQjXnnGpe/1fRHgY2BO4yWngfccCuYca1rR1AVI4H3n2eQ0thahm1OO4z9HfHqD93YltIsLHY0H91dWfNHm2h2dOaz9ntwH9voth1IBC2Ofj7KaTmR8oUcZrd1rgbPrjYtoHNfpQ4G7tS3dLJ4Y7yK88YR+UlCAuaC25vgbdYtNTd6beGgc040XO2pvvW1lx0tjqbkbX/1uTixwgnNh/s9JcohXuktnw0hRV/pF64C58Oyzzl4NuJr74KATYOaNfztW6ljLSdqY9FzBDjnr0dbYGuXK9fqs8b+Ws/FwrB3nlPHeuQ233jbzs9fML+3RFs6PoZ3J47hr4FB1jw7KnHHkqbXZb++/7JLpv33oHYdrwvb1OzEHdu3fN+0+fSXI6kR/3XbrrdNlf/eRLdWMY+0o0LgPfOGS2Vlw/c1Hn2LpmDsKfvQ7zp9+8LHnHtNO2IqOglN2njoduP/XHNN2boXCdp9x+rRz966tQMo2DScYB173rJ+ZQUkKH+OuaE3KFgXYtRFEyvgpHUSGcqlGGDjlwVyPFaNxlxK1FrAaODOmYqEs2UEg6vCxj33srIACshk/DCf0oMXvvqM9IyzgOoOUQkvp0pYiuQH5jC6GfiA1o045AAy0B+JSjj0PcGGQldKlKGDtF7n1mMc85nbgn/o5CIBsjFVGalFvgKUid4FZ2itiDyA+R8N+4YvTVVdfNbeNoccJAbRlGAI7Apq0XznlBdevHShNefcXqBxoXeQvQyhDn2Pgda973Uxr22EZR8961rOmH/iBH5jr6NBm92SAew6/2g2BXuCo37RfhCkDXfv1g1dnGZR+BB1eytQ+30X+tXOEsaifMu71QVHzntNefBPlqb0BN2QtPulPu184A9SvvwCVXmSKM+PlL3/5DFjiqT5mkDO+M070WXn6c/rkQMhwbCyQ5YBvPCFLAZT42q6R8qh6DnAc8BUgr83jdvLKaAdJAGgA+xyBf+ONq8YWozdQTDsC7QPFRqdHzg+yhA7ynNwpJ0cE+VEmedAO1/Q/47HDZXMSzBFSe/fOfzkKlKNvS//gmt0d+i4HCRkgO5xG/tzT+RcBNtrcvKT/ktscMBxRAPrAy9nAO2gQj8BBv6m7fL/6jkzhQzz23ljNaYcX8RQvPE+GAG2+c25wtJnHtAkIJ4+vPvKbPwAcuR8jPkfj1XhHC0C9s0Q6p0Ob0DimYxoBlJwN6sPDnKil6NEPd7vr3abPfPYzs5zpR/eW+iGHgr6qbn1sbi7a1D1jpLRn26nkHvOkMWanzl/+5V/OY0jKOPmSc1Iaw1KtNW+QEa/AjhwCftOO5rLyXWdoBxItAcYcrONYSh7w3p/+178jL5VfDmV1Bvp5Vp363rs2qzNwzfiNppwMnmlOCthobKgDD/DyNy7/m01pF9904J7T99/zoatATDysz4scb25RF76M0Yy+B9TkYERjYCD+SS/kXBdyDEhrZ2KOtyWQWD1+Jyfm8mc84xnzOtFcgtbOlgmQI4c+F73aeSD45BDKM89aOdwUf9shhwZ9qR/aoZFjvrOYilRGD/o7bBqd5UP3OTlrbVW/dcwz1k3jAG36Lkd/Tr8cFNqXcyknc+tyToXA+3SDZeevB4gu72seG8vJuRa4Oe64qT9yliaTdJY/+ZM/mfUBbTOHPuc5z5mdeDlp3ZtzThubJ/WXe9Ilk3k8QINnckpEi3vH+aNnakeO8gC0JT/clxxFRwfRquP3fu/35nOHCtyoPwKpRz21OgPTA/zjEVkb9UDX9bm1xhpmXqxdrnVeTXOiNS29ph0Ayi5NXM4Ebc1pjE7fC9zBP/xCh3Wg3S2N0XYXtEPHc8997nPnfgwgDlANrDSvNS/gYc7ieJ6sjbxvXOf8bD4daVd+gG8ymJN2uTvJ8wHG7eRKR84pfThAe5Sdcb1frv1rTbCj8xQvjPN0/4IgyGpBSOlaOVYaz2PZG6F3U5P98FDyG4gd8J/eR97TI2dZ23/atP+0FSfQ7fq1czbXcByUesjcYHzT9dKFzYvmXEFWtTcAfXYQDE6IHafuWK2zea8+G3Wz9cD79XjVur90nlT2so6lbByq3PVkf6NlrFX2aA/Pn2876Hw4eHPt+KtLPzX91w++/WhFZPv5k5QDp5yyY9p317MO6+g7UZp/6003T5d/4GNbitzj4SjQwA998dOzs+C6IShqMw0/po6CH3nck6cf+rYnbYaOQz6zFR0F0ymnTGd87X2PeVu/mgXaJbHnwOa2pH816d6ue2tw4M+f+9LVfLpFnAZwtc2Y8ZHyQ4mkHALpSrGSMZExFRByqBaOiuOotI2/j9EUAVjqlmZEigtR6gwuecg7LDhQhoJaxH/bqIucGZXGoksztoAbjDrPZ+gH/FOAi7TU5iLminKKD4FwDAcgr+cYh8AuZQNElA9QBTCUHqVzHFxjnKClrbsijf2mLr97B2iff/7505Oe9KQ5t3PGfwYkvmq7e0tZAtwo2rzdDKX8AXCgmYIPAFQOA5YxLRLac8oCGookVDcjqNQqHSzreb85s0FbAT2cCOSK4ewF3HzXu961aqS3g0WUtX5Vhn4FyCsDaOoe0dPaUHs6+DhwWH+SFf2pjpwM5TXXVoa0tuAX2faMqOhAnhxn+lP9IiiBofivj7QjZ5jy0OY6GkqFhBfa7aW/1FFEfQZzAL3v+inHg/pzNIjUPvsuK2kzRmM8I7vfipbNwC+yHK/QhgYvtLfTZhyvgVU517y7ty315ga/5Sixq+CJT3zivKsDD8lsfaDteK8e6Yr8FQXs3gzUgJ52iKAnw9Wz7QIgY+Susw+APXirDmPZfNAOB2WpS1+aG3IUtKOGM8ZYIYeezSiu/fooQxUt9YOxWoRcZ2hoSwBzoC8eeQYvAns9V+ohsgSYZFBL1cNhoG/e/1fvn974Z2+cPwN4jC+OULIaHc2n6lJHQG/OMfNM0bnuRYNrATfJVyB7/V90qL4tWhX/lTWmwxn5pWx9MqcH+sQn591W5oV276gff9qh4lnlr+UoePe73z1HoKMf6Ah8Ubf5yXiT6sq8WYT70hBP5v3ePF605NJR4J4RrAxMqYyABfepL2A5sKy1Cu/bSRQ/e3Z0FLgv0HpJd2X1XNHcns/RrR34pl2/9E+bAwY4Cp5+14fcbjnOOdB6Fg3GTeM4OsaI6CK8A77bKdO5NPos2alsz/TX2BrX4OZDY4IDkrO2NaRdCh20iU4yNKZaMc79GWOuScFiDm1uT4bbQVd0ZgEEgD9/rpsfXDe/6Ld2qOD/mLLI/Nq4yTlLVos0dr/5St2tQeYxc4e1aHTEjnOve9rZhe+jPC71qY04CurDwMEc5I2lrmtD+hyHRUEU4241/OUk+NM//dOZzxz6P/zDPzzrYgHxylOOOc+z7R5q3S3ivba0jnmm6PVxh0+OguRmBP6SqfUcBdo4OgpyDOsTASG/9Vu/Nc876BwdeKM+OjrwRqeF/q2fyEm7QUpX6bt5zJzYb+hRRrxqF48xg1/aiAdkDz3RYfznKOi8lNaEVTD44C4A5ae/GwMdDNw5BumOZJK8mq/TuQrIiZ/oTafVT9pZmrLmvPpx6ShA13K+br33TI6CdAHl60+8Sk/KYVMf6MujdRQsnUDjnLweeN/vObTMTUtHQcEUnKX0efXQf+mG446k+HW8HQXj/Ho4RwF9Sl+1Y4tsrNWva9lzOQqsA54T4EBG6K0Cmgo8W6WhXeQLp8MoT+s5CjbDuxPZUTDvTJi+ckD4KKvbjoK1pHH7tziw+/TTpl37V9J9nQyvW66/cbriH7fWmRzHy1Ggv/7x0s/MzoJrb7xh0913zBwFz/3286Yf/vbzNk3IoR7cko6CaZoOfO19TxovG/7vPeuMkyYH2XERxO1CD8mBd7zwl2cFkTIbeMDQLt1NhknKPYOOgV1O7aLNilpq23i/rxcBcjhHQUpRhi0Dm9KpbsCRbe/oBLpRzoGGRfVSVAOoorttzpT9InwYZaVgcR/DCYDoUMVbbr5l+ru/X8m9rU0UYobXNVdfM33x0i/OBhSDOrCNEdVuCm0rYjDApzoZY+XBZ8QpB7DKcAXOU9rdW3S197YEox3/A5i1kQHezgKGacal96KYRXjijfv1NaDUC88yaPV3uxacMVAudfwVJYrv6AWEAHSkiBBZrt8D0+3sSIbQLDoYSMwQVhdjgOGMZ6Kr1aP8HDnoAwiKcPMbI16f6Hv94jl1dZCc+4s6zOETgKoPAnYDdYq+IzcMGlF3eEn2OSX0QQZv5y0wXAMY9FNAGv7pG238wR/8wTk1ERqkgyIrb37zm2eDkYwYK66VtxqP9AN69Km+8QzZyJGj3qItiyrM6EKPcRF42Rjz7plSGAT2oNlfKbLK5V3EX/UEqqIrwEobXQ8MUQ469ZFI74c/7OGzI0MfqV9/kTfAYWASEJ9sZUxnFGb0N/+U4kT7MvC617gge/iVQ4Ec+K4vyWSR0o0/TgJ9gKfKI7/Jub7AD/dqX+BhTlH9i8f10acvWcnDe5dzVsCXwJ9ADM+V2qbdGsrGR8/ZYSNqnkNKfR3cC2zTX1Lv2C0DhDDP/PiP//gM4Khr3FGArgBq4A8DPedNcpIMBzyPBnbAkjICfQOdmsPcY2yVomIEDQ+cvjIevnTVyhrAUSClkjlXP3OUFRE6Orc8Q17JR9Gg6jfnve9975vnAmVwEprT9LH+9ps5oQOkl07oIntziowRpqMjrDGibSMAi7eujSDgCPgH8qB7dDoE7uYoakdPY1AbWwPxb0yhsATZ6h990jPuKWWL/kH3L178F5vSZh512t2n7znrgavPBuAFkAYClmaLPDXO8b01GE05i8xZxjjHFycwoD6nVGNHW9xvvgigyzF3OyDroMPOHG8+5Swybq0NyjAeGrfJYqCr8ozvDnxEV2cvBDwHliqrdEulbHE/AFybPYfns1495NT2XEEU6p+dsLv3zPPeeEYQGpp/A8ute2SHfJAl7RA8EIibLAac4lO7G9UzOpmWnX8oR0HXvOcgVId2N2cF0n/pyi9NH7t4JV0g3cCc1JkgzT2eNQdz6hmrxpk0YfqqVGk5I9ynLPzXPmug+dYagK8jbY3bdn21W2V0FpSyo/Gc4zNdc3QUNHaTN+U3n+XYMW/ZGfEHf/AHq+dFjc7Yyojfge+B2K53xod+1C7f8apduPRGsoTGZCJHbLup6nNy3iHr7m39RXcOc7915heQ2njD39bu1sVRr0ZDZ2x4T49p90OOPM5qKYj0fQEGjeEOdW2NzIl0KKC7NWZ0Wvfb6KRO/8jp6h48HiPw64v0ykM5CtajaRwnOYRHp8W4Pq41wQZcj46Cgmys4+Q/2eJEowvqd3YEJ1prSONwWd9I31pjeqNOhbXum/neQQMHwfnGabJj7OUUj//ReKg5xj3mRbygG5ur6GLzWVR79k633HrLapDCbM8dPCthzjy0cBSMtJ9ojoL1ZGYzi/U4Nx6q3G1HwWa4e+d4RiryfXc586Rq7M3XfXm68iObS715vBhxPB0FaP7IZZ+dnQVX37ASNHCkr2PiKLCLwG6C4/Xaqo6C0+9/78lAOhleu/bumXadJDnITob+OBHb8P6X/PrtDnMEalHUbZ2n+GWUtJ02cDIQalRsioqmJKeQH40SFTChrBwXDJeilBliAF2GfhFsGYUBmxkdGS2BF0VLtRuAEg8YYyT/3M/93NxuSn8gknIZXldeceV0zbXXzMZ/kekZQRlVRbLhGcNG2YGIPuMt44LRzPDyG4UbbwEL2lM0ZMZTkeDuKyUCfquTsfqiF71ouuCCC+bnMuoY7NL7vOY1r5kBOdcYg3YCdAgxuoC8HegJiJe31y4CvA3oecD9HzDt3bcCzAPugILKQhdATx1vectbVsEdvJFbXFRV6TO0ExikncAGDh40AVXwrMhVz/ocoO1aUU7JlX7tFVBQ5L57/FYUP5BCP5YaSnu/8zu/c/4rdzta5JkushHogwbRrcBLZb/2ta+dHShjlPULX/jCmZ+ABw4IUeDa9opXvGI25hmSZBGY0OG85covWl8fttvl6quuni6/4vK5X7WhiL4iDMd0H4E4GVbJGH57NmDI70W1eqbDvYtMJy9F1zLIA6KLiE8G431puAAMj/iGR0yPfsyjZ1lAK7rJL2cB+TFWRc4bv/oggNpnbcrp1Xd96rfA9gxwPC/SMqAo4CgZRm9RmtqrHwDzgYD6miEsOrk86MrXfs+Ss9mgPXi4nXdyBiAAXOKbZ40d/TmC3mgpWlZbAgCVaS6xI0d6K0Y1epXDucFxhmZ0vuENb5gdBeTkBS94wewALH9885DyMvTR1hhSToCve332wseAqXJRB3x6D7htzm4XE/kxp+ZcrD1jFDW+6hOOAvyWMki7Gq85tHK4oKd1I2AeP9761rfOThR9w/koylV9+KKfArkCNkag3zOlHEu2xkj/wKgctiNAlHMbHwJy6/vmkObmonpLKRSgh8/4XUSxdpWGKOdEu5e6Fx9GMDIg1Bgs9/a4m8396P7fP/Rnm1IxHGb8xL33XgXr27VTX+CzOTcHT2BcTlRtwhdApTmyA+07Y2eMfl4LWIrnrZONsb73jrccTcA1a4p6A81dKyo63usjvxeV7L3zDHJMkY8cwuZ285D1M5rdnxNb+WTCC1DuVdpBPGmdQa9AgtMPnD6vZ2hWh/Uqx4W6jA3OFOU3LxUoYP5AWwe85/BWv753zTzgev0ydv6oX63leMqphdZkX3+jo3FI3rTPHALcRL/diXaLaVdAcnOb+a4Df1vD5ujhg7vdCjax7gkEoHOoUxs4lukNxoI6lVm6IjS2q4P8GM+eyRnUfKYev7W+4VmR/epuN1zrgnvVlZMvB5lxyCn7x3/8x/P15ogczeozx6MPj+yca9dgZxnMz9x40ywn97nvfVYDbTzXTjzlNNbc37knOZ/1i9/Qrk3KRo966Q2lCspxV3utr3TVUmfFu4J6chrkcPCuruQAfTnE8EofXnjhhfP5MubvUkHmTEsHQSc9cey39Sak1qhRDsdxn26SjI1zZXpgZac3dI6I8aAN6c6jM+xQwLZryUD8GOlfD5CvLTnW2tmojHSK1g1r2Rvf+Ma5T+2O4khrrdMukfarL+nsD57t0JpwuAn+UDT27O1A99FJcPDcgepqPW1nYrum0LmRF9rJrTmBbqRP6DTWktLU1b7OPJjLHRwF9ddGnSFr0bXWs+vJwXjv8p7N0jCWs9kylu0a5WKtMrcdBRuR0DvnPXvOPDDt3LOSovNked149bXTVRdfsqWac7wdBRr70cs/N/362y6arrphRW87ktdROwqcR+BcguP52qqOAocZS9dzwr8Al2efuXoQ0Anfnu0GfFU48Kl/97szGFOOeyAAJZ4C7J1SXCRT0ZdjpOhIdCB8iuihlPaNKFTdE2DLGAdUjI4M9AG3y8+v7gC+nAXeU+QZ8EVpUeCVxXhgZCkL0PuSl7xkBr/+7M/+bPVA3tIxuD8wNeM0UJbijQf+Su9StE6pEFwr0owBy+hyzR+w1XMi+EUgBwaUFxYf5pyfZ5wxG7/uZSxS1n/0R390et7znjcbrgGVDjD7wAc/MEfOMYz1HyBAWhP3BSwWRb1v777ppptvmqNE5e/FA7QC1IG9RcGrP2Ogcxze8Y53TH/4h384gw7qZ+jKHQ9o970zD8iavgJMaCd+akuvQE3f0Rc4rA8DSQOulJvM4Q0+4EegXWWq032u4wFjHh84VuzuUA9Ax1/GPP4zBBnPgCvPvvrVr55+//d/fxUAwYef/MmfnPsO6IBHHCOcCe5lYEuL87CHPmx60IMftJqGoe37AXHahi5AQQ4RoI1yyU/gjPbjI3Cr3MYZ2kWEabPP8StZL/WP5wAcM7h204q8ar/fx7M8Alvb3VK0eqCm7/oYACTyHZCSowD4ax5BJ17jC9keDdBAWsYlWosYbG5pF0NjLTob34GPgWTxTT+V8gIwL70VOQEQ9ixagXDa0I6JIkJH0M2c4Tr+dIYAWRI1591rBJ4DFAI9vOtXfBB1jSfk0zzGWYgG40gfi6onQ/odr+zYIXs5hrTPZ+VpX+dc2DWhPI4CvwdG57RQtzrGSNHGTTs4tFHZZCtnWyCTenI8kgV15BDWfuUbN8oy1gEFOQrqy5y0AUBFeuO/9tp940/5nCOckD6jc0zDErBNFvAh4Kpo28CfHCDuLw2O9o059hsnzR+jUzqgMScKnja3B5I1n+V8SeZycgU4j+B4fG9dDKgp4lSZANqirNHYnKu8f/uxt25KR/jam/dO33TD/tXoTjTlZB2iq7gAACAASURBVExOrAdoby0bAeXAdM6/DgdHK/qP5NV6Hq+XjgN9TobMt9Z0343bdlq0s06/BqQk26W1Ir/6r0ju+ivem49K7ec+bTNfoSVZ1ybyok/NvfpYOeoo5Yi2o095xrI/tAAvjaeCBNxvZ5z1ZA62uOHG2ckoVZc5JGBN+aUOo4d4kQXldjbDEuQax1XtHXWwca5MLkvx4p0jsHNTrPlk4Yd+6IdmYLz5TR3WhgB6PKEbkpcxCl+f1m5yYt6lC7j/zDPOnJ78lCfP49rLvKx/i8ZXbwEp6NcPpWzUb/iBd66RuxwynTURPUV3t86QG4C6P/WRDc/jv3vod50L03qnPvIhGpzsod8uQf1KxzGHcwy1S4gMtPNH2/Cg8Y1vgfc5RtybLLk/R5j+Kfd951ooG70ddO+7ub51tvHDccApUzs7g6B1KP1Ofdqt/ObCaHjqU586jztt034vPDEPFDzhWfXnSGgcrzUHjGthdCSP6eKN654f54Wx7ABpfUjmCiSZnWi799zucFxlrWd3+H0MhEiXqf5D2STpH+1cNR7SjdJHlWNXrbXcbwJl6Br6Vl2zo2DH4CgYaD2UrTTydyOOgts5I1Ybd/uDiXPUtAbhC9mdx9TOXXPE/+FeyiAf+sU8WmpRMj3KXI6BZXm1ZZSPw9W5nqyNv2/U7tx2FGyG29vPbGUOwDb3nrkyf59MrxuuvGq6+hOf3VJNuiMcBRp88eVfmHcWXHn9tUfU/qNyFDz7W58wPf/x331EFW7m5q3qKNh/77tPO0+C3F27T9s37dx38uQg24yMbT9z9By45Ff+x2z4eVH4GByBTUUWplQG1Kbor6eUj9EQ61G4EUeBctRJ8QRGOvzzoosumkG7wPZy62a0pnQqP+O1XQV+A1JTbnMidBYB48p9DEQgslQ0FP6itorSKvVBoJT3DHafA2ECqBh1lPBAScZjCmpRimgIgGScMgwZ2trk2SLJ9BMDmtEaqFu02dOf/vTpR37kR+aovSL78F57HRbqj9EKHMdHPEUr2tVThCVlH3DCuSAKGmDCUSDNjDYwGv1WpCMeoxHNouhFRmsXAP5xj3vcDPy4zpBwL4DBva9//etn/gbErmUMea7+qg9znrg/Y9J7EaTaUUqiysSvouPwHlAA0LdTwGfPB+S61/NAe/1Z3nWfAaLABYa5Z/SZLftkR0oGwC6wgsGeE0QdUjToN3zxp7/xQZtyLPldnzLgA4zQQb471JkcuK+c2Jwo/jpYVdvbwVK+4XYqVBe69R0+5GxolxBZ6oDOosxyZnhXRmljyAJZZQgbm3YXoM/zxidgjBzhLznA7zGdRwbq0lHQeAoIrr/JacZ2/RogHKBbZGiAMhpK9aOeAKf6HuihTdqtTxqPyh9BTOWRX32qTqnP9L25ILAjcCqQubmx/jJuAEG+AzpKX6S/9Sc6yRdaRHWKRCR7ys3xk6PA/UA20adksVRxIzjTTgn36KtAjcZNkZXN1eggB8BDcoEf5WvXp/X/6CTVVpGEwGP1oNeOrByogZbqMn/6nfyVGkvb1GfscErqD06lIo/R5v4cDAHZylKG70U0o939rV3JBBrqz55vjcjJM/It2Rnno8rKORCvtAdv1ZFDOJB6dKYnS431ZGOUneS+XTGtsaVN0+ebPaPg/jfsmh0FOZvQFsjfvKodRcyiRX+ap/01N+ordLjvUCDh4db8+LF8J3Ocy+YUc55+MhYao9UbwIef7YSzTusDtDff911Z+so4af5zD5lxzV/zS3MI/mgvnYiMGQvGb6m+PFsEOzqNZ3SjtzRJrdOAcX9f+PwX5rSFjQXXPcchQObTwwoy0F+AW2sKuViCjMopuhkt6RjpPqN8t07jSWc6lPKGs9E6UmS5PkjP0d/GuLnUrip0cA53Jkx6XGOE3HA62B2Ff7MuctPN03c94bvmeRMd5joAfYB4Kc9ydCrT+mjNzFlDDvWTflZGZ1aQAXOBe62/6GpXjmvaqN/M32hTBn7a6UbHshOSs8S8XIosjmA7BY1399oppQyOXHOjXU8cOOS19Wvsm3iCVve3W1R/4avnWnPbyeT5HLXN1TnTO8y7XWKlOWveKh2j9pEHf9pbKiz3jXNoEe7ROe6w1FZy4IV/6MRDZauXrHZ9OQespdOvZQss7Yf1bIF4qozOWvJbTjzj45y7nDMfwNtrCf4uv48BCa1HPXs4R0FzQzp8QS0j4E1OyUppNI3vxuG4JizrHPWN5fw50nUoR0HXVu/pEOJ5AfzKTsl5/bn1tunmW26e56LsjNlRsG//Csh/OEeB/PkcL7fcvOq42r1r97zLStohhxMfDogf5eDoLdmNlTDy73D0bazE43PX4RxH2zsKjg/fT/RSBQ/v2LWxHUEnUluvv+zK6ZpLPr+lSL6jHAUa/U9XfHF2Flz+5a8EVR6OGZt2FDzrW75resF3PvVw5R+T61vVUbDvHudMu07ww393nHrqtPfsFWVu+7XNgaPhwHtf/B9Wo6CKgCpqdBkJtF49y4iQlJz1lJ2NOAkCU9q6LtLtJ37iJ6bf+I3fmFPcpHyPEcf/TFE+mMbEvQEi2lZ0UCkMAh7c53A+QCJgnQHJCNUOij8FOiDW7wx9Rl+GXIYmw6q0N+otj7U2FcXrc2BeRr7yGcDa0VkQOWvaTaCOQAM0lP+ekczJAXBwPccGYADgL7pP/zLygfcM8Qz0jO+cHwxPEf9AEfcAPso9rgyABMPcO/7jKUBBJH2HXANw1CM6Wh8y9LSLkcmQBRZ02PAI0uRYqS+1H31ti9Z3OYVGOcK7jB48ry3oY1D2nN8Du4uirV8C2pWrDH/4PcoOI1DfBPiTFYA4A7EczEXnkw/gaaBCMus+PC0fLHqKqsfHAOHOSQgA1cYimBnu+kldRf6RBe0MSAikCCTCR/wvStl3/eJdm5WjbYFP+BzIoNz6oNRXgDfgmIhLkbHaQ96AQNL+AJDJM8cbR0JyG1CpPu3RJ9oYeJlTR7/k0BrnlNlAvfnm1bEYSB+wXHvJL4AOX4rMxLeHPPgh0/dc8D0zzdqn/WQkp5z3EZRWrn4BaOONqPdSobmWM6VI5xFASe4CtMbo/OjVTmCcOrzITSl3cg7lOPG8z2RS/6MVGGG8tTtCucloB2OjURuTwSLktR/dZKvULe4Ftim3+cpvYwqdHIycQkV6qssOms51CchqDmsODWghh/qjsz/mNB5DBPXoFMwBkzM2+kenRM6PEYDGH/zIYZDjoTQjgWY9Wx9Gu/5oR5qxElDl9xxVPjd3tEurHS4519HdnNw6OsrJuNsi+cMvtMf3n//gGze11D/gxt3Tt9xyxjw+jd36unpqq3FCvr13KGdgeWtEfeKZJXC9EeKas2u79/rUeORU9B0/zSVk0Bxa2hvveEV2tKNo8uaEUmXleA1MN48Ahz1v7fIXMFtaRWXor6KGtd01z+Kb7+TO+q6c1m/3qJejq3oAquZHL/UUhEHWBWOkV2iL9lkrrQs5dLVd/5hngLfmg2UENB6Za+kp+GqOtf43HyW3aPCsvjNe6TbmZzQ76wkPA7zRkmNCW41PDkw6l+AJ5Ys+B/p7JrAvGeKEcK8dQvhpTGs/3ihX+0Tlcz61Mwltxotr+ksftEbrCzJZZL569EXOGGXkzCmgAe+V2bqo/nZ4tCMCr/0mneArX/nKmabWIjz53u/93jklGsclx0B8cw8nLr1GGc11yf4IGve5QJJ28TR3BKInu+my13/5+pnv8zy/d2XHZetAstZOIIDvtdddO7el9lpHrL3kQjnpuelE4/zosz4y7jj8yVo7CtCpP9I1PG89Jy9LJ8FyLjgUILvk1ciz9H7v/U5u8aAUldpDJvCATLVD5FD2SeVpDxlQtvGRg2usb61yxoCF+jE9awwOwHv90A625raxjUv7aHToVXf31FfRt57tNN83pBm6XRsOpvoZeZvMtVNaGwoE2Xnqzq+c43jQYfDP6j140K4yk1s7GeZdE6feftfEsr/H74cDxDeyphzJPct2jPWvx9sjKf9Y3Xs4vmw7Co4Vp0+ecnbt2zvtPsGxzfV648tfuHy69rNf3FKddUc6CjT8E1deOjsLLrvu6g3xYVOOgu9/9OOnH3vCBRuq4FjctFUdBXvveva0+6wTe2uOyeBky0F2LGRuu4wj58AfXvDiVWMvQzlgZansH06RWt5/tEpYETgUWAfG/sIv/ML0i7/4i3M+eL+1vTVHxWgAjYo1Jbj87QAPymzOEM8Awf0GWPypn/qpOWqKAQksYRQErgSOeGcQA8aAesBjxmDRpYAWyvMYGcaAKLI28Ar9DDy/t5U9UBvIgG7Puaf0IAF2FHz1FEHLMLF1HG2lRQj4BWxob6mOAnqLVo4/ReUzygEayq/t+Fkk7QjUJDPqKjIzALT2Z4yNzp0M92SknQXxSX3uL6rN9XFbf7K2jHBWXqBbTprREENLkWE5ANTV74HVeFEEbuWosxRd5KiISEZ5wE5A4Qggt6W76MFyBAOVAEBAFO/6sLz3gb0ZnI3JHFVFncaHolRFdd1620pqFoDD7Dy5aeWA4zH/fM6dAIZAr86TAA5kUDfOAknxoEOn7ZbgfCq6kiwbR3LOc1ABdABLojTbxYNmfZCxro/VUTR3sqQvAn30UYBL9wX+jgZwhnllGMNkWTRsB0BKBfXsH3j23IacCjkbPF9+ePThn3e/AY6UwSFnfDbvBBa5N2dD/dIYCyxXPrqX9ep3PNDflZHDS3uLQA3ERE8R1aWz8DwwRdmuKxMIhL6A6+YPZTb3BED6jYyMcq+cABVt8kxp3tSjr4E2zYX6KwAlMD6nRU6q0r/5rj3NF2grPcMIpuQUKm1KqR7Q09wSWBMAQiYCR7vW/N04RAcel1YrMKh+HcGanMvuJ5elfmqeaueZ+/yV6qkUPo2vUWYbV3jcfON+7SzPOX63k+YX/vFNR77AT9P0dTsOTOfuudcq+Ko85QYiKpTTFngboJ3Dd9xhsVz/D6cPrEVsz/Su3XiK13Zffd/3fd+8joiI5pjBazJMlsvL7l7rbn9krnE/Apj4WIo+bQZy4r/13mcO/gBovCAPXj2XvDSG3Y/eykSHz8ZDDmjPB4j7jEb0aYNy8FXEPRA3QBzQyYnRjgTl4oH2ar913U6dxnB81Ra7AQD4PpfqrzGUfKULuYeTwq44KVLMYZy45uaiq421UumoG41oBvwLBOCMMJ9z6DUO0du91kLnIpl3W/fUb/7yl3O69WWcB3OSjO3LgZczPadmTv7AcX0G0Afsj0EN+lQfaTv+6ad27BmjZN55TFIzVjY+ap82K5PjAA+0SV9xFKij9Ivt5MD35bxVkIprOXmXgQ45L7XFNTJJp0R3u2kC4ttVsOpok/P+lK9E/+OvsY1ezg3OLfNz69gSeMZr/LCmyanPWddOGbzCk3YouHeU5UPNBxtxIo7P+5zjZDlv6Lt2Z+CPPi3IRD+Q49Eptt4k2XqOP161c+TJWs/Wp6NDoGfGNSL6Wz+WzpTRHlqWNd6brte4Hd+Xn6N31fY5eA7BWnPzKJvqTw/27mWM+Tt1x6mr6ZzWKmc5h4/0rtpi3Ban2Mbwzzm6mXVjUwvfGg99Nes+Vm1Qzvsu/eT0Xz/w9mNZ5HZZJzIHTjll2n/OWdMpi9RmJ3KTRtq3HQXT9LHLPz/9x7e9ZsPnFRyxo+Dr7/vA6Vee+cJpjy1ld9BrqzoK9pxz1rTnBI7GP3X3rmnPGaffQb24Xc3JzoFXnP/jt2viqEweSmkeFdS1Po9K/2aVM88FIop2+qVf+qXp137t1+Yt4EVXZ5CkaI9K7PiZocYAC8gtjU8pBDLAfvqnf3o2SjgjGOpFhPoNLYBPvwENAnHbagzcUV5gXcp7EZKlcylqDk3tNhgNHc8xhJWnTnRrL4O0lDIMQWACgLmoTOmBRBiKbh/5H49KL5SxEUijPm0JQGI4BNIwpotodd8SEPNb5awVnRUPxv4ZnQtoCdjwObAuHlXm0pDMGRA4Wz2BaqMh53MR0Mp3zwha65eixAJNa1fGUxGkAFEglvvJgshUoA+ALf4WuT0ajqPhPMpsUfo5iDyj7/GUA6FUSOrS/2QB7aXXKLLaO7C+PgwQUV67Wxj8fs/QLmpRnwIrld05DuUl9nyAkP5Be6mbgDJAkw7mRgPQAXD2zne+c47Axy8ABBAsMCpgGK3tBEnGqgO/9W39vBYoETjoGXVrh7aSX/zUBg4CaW3sLMihBwiSMgrd5oHREeJZ/ej5DGD16HOHFOKRuahczhnb6wEdIxgcWOXeorm1u3MVcraURicHl/aRXzwJpMwxWXRn9QScqSN5VG7gdilFkpslqIHn6m03ievNjehQfw5BtCdD7SiZgYaD0fPtnsgJ1JhSZgC6a8lDbQhIWzqCcrDkUGjdSQ5GR5MyA4Iah0VaA9/wCe1oKjq99WYV7BClefBP3WSrfiYfzRmu4UsOCPSTW7zIwVDZORKS52jreoCifmqnT86lX7z4Lzaljjxi392m7znrAatRwGiwfgHbOL6Ax8YHkDfZi552WLRmeB/BsSMlaK1xnLNGVLOdg4C8UtjhZVHNxmB0NIeXIguPxjVGPY2f5E2fmVPNRcZ+advwGR/MD40L8y26rIP+xrUpudbfxoK12JznlYwYl60rHAccqqLQ8R7gLu1eOxnQDqyX05zDwBqvTlH/5jBzLEDfWj+CjdqHZtHwXurpLJbxvmSYzKvTnKjP8aOdDM27RfnHS/1vx5y0a4By5Zv38XEcnzlmOS7k8qeDtCtAnddcfc101dVXraZMVK46jHl8ap7PUb+Uq8au+/0ZH+MuHnMowNgOP3x2v7k6cB6t1kzPWb/0XU4i/eccCfqeF5645rsdFugs/R+gvPRSnV1hve6Q33Sh9IucByPYrA70pduMuprPOQzcp7xSF7VOB+wm442pdtHQRaz1ZIiTXF+0g2Ut/Rj9zq3KAa7OxhO+KYvDQZ/p/3ajrjWW67cjdRT03Ci3/TY6CowH8zYnyBkHzpge+rCHrqaqW8sOGeUoZ22OowJZNkLrWnQtZXS0nRpzox46zqE5Csb+GHmQ7rEE95c8H/ldn9WecY0Z5+30b2Oj+a4ghdnJf8qOVUfBWu2e9y4cdAI41P2GG29YTafWGu76OCePvFqvDUe6lmzm/q9m3Zuhd71nth0Fx5KbJ35Zu0/fP+3av+/Eb8g6Lbizpx46UifBvNZ8/+/9x2uu/eylpx2JVDzyfg+a/v2zXjh7i++I11Z1FOy9212m3WeeuED7nrMOTKfuPPlykN0RMrldxz/nwPF0FBwtvwONGbSM01/91V+dfvu3f3t2FAR+LhXygJxRgS4yK+CRMQkspMgy2BlTrtlO//M///Oz0QgUZJBQlEvJpMwO0AtQU9+YdiaglYFYtGxRwoy1gKMiqos0Duz3O2U7IKSIuoy3Iu8rCzCrTAastEkAFmmD2m7uWqBPBnlljSBhZz4EdJTSBl2B67Unoz3wDF/cV+qljJIRUBpBT9eLaFqCxfpam4tCLro5oyYDqh0W7SgI0A6Mrny8L/dxgGQpUJTZ7g7XlgBktKkrwKqoRPwXXQlQAKKUDxuYw5gOaMnxkEGm7bWl9xxI7kVrO1M6tA9djHMgh3IDJRi65bjW7nYZFMUY74rwxlO0dUByPPYOCCDHwDiAhN+AX+1UyMBSJqAEmCIFDx50GHdpHQAVzqDgLBC1D4QAgI3ykpGebKJRXySvgcUZm/gWaNmYH6PPR0DI9c7a6CBRDjSgmjpEiaIJbYHEzRfajQYyor5kG5AoZYeXwz49Gwik/3JoNl4CfwLA2gFgvAb89kyAc3JZpH881wdF4aOfHHSwq36Pb8mY78mfspSjLfrJe/Qmy8l2TlFlJ5NoagdBc6Hv1UFm3C9lBSCulzJrBx57kQ/8KB8+Plx+2eXT3/7d3878BvABWHNwNH8EutfvjfGciaVNyZkbQO/5dgDkIM4hmmPJPfVRtKNrBPBnpfsgD/Gluae50jX9G33Jak7G8vqjJWdGgCAZQL/f0Z+zQVnN16XF2uyOgkeddvfp/AP3m8tTh/EJLOYcALgZ84DQnATNe61VrROjYy6eHOkav1yfm3eBvHYNSvmCPlHv5IdsATwB297r6+ZO9Vv7kokAqtYoMhlojMfmLefn+L3UQ/jSfGduLN2QMoHkfvNn7LarLlqUSX8wtxhzpXtzX2m7jDtzprVBpLr6OCmA6kBYfa5s8m8+5XTTF29729vmeYWTwJxTyrjWV2OwaG/8IF+B4dq8BJR9x1uOBe1Ce+kT0zm8B3Krx7pARvzRh7TLXM4pMTqQ9SNaOs+gQIp2CbSjLb1Hu9DY2hpwPjoll7KFv2MgQOt3O5fQ05qHn8lt84R89meetXLYNGeBvopv+tNage/6SHuNCY4o9+GVsnNo55TP+dtYb3eX+vV7qQtdH1MNuo43zRmjI6Qx0tqn7ta+dgCmB8UvgO0VV66k2GsXRWkAtUX7cs40dnM0GHvPe97zpnPPPXfWMxrnrc3me/IyBkek14x9NIKwGwHf1wNtl+A0HpeKjPxai+0EQauUm+2CiJb1yoV93HTzylrabp5xV+lGnAHVsbx3Oa+N8+N6zoCRzmS1sV15rUO9rzffLp2kY/3js30ucCadvjWteTQ6cmgs651pv22aLr/i8lk2yKExRebxNL2J0+GUHV9xuK/K3sGdD5tdR4503TmcbGy2vK/Wc9uOgq8W57devVKR7ztn5ZzJk/V1Zz7MeDNOgnle3YyjwIPf/IB/Of3Ks154h8jSVnUU7LvnXaddp3/l8KM7hBnHqJKde/dMPIfbr20OHCsOvPzJx24+ONbRGoEqDDSH1P3yL//yvEXcVnHK/rK+jK4ADsqzZ4sIBChwBgAKKMwMQ44CZbnv2c9+9mRHwete97oZqJgjZ2++Zc4BW+Q6w7J0PMpXDuOlyN7SYwS0aQMjJ9AxADsDrwjTQOze+z3DejREXGtbfwYbY8lhxgDRV7/61attzshEqzpLX+B9NGCKBA4s1M6cFACPorEC1jLOlZnxkYGQkTEaPfVNfeLaWG7gbIZ4qaHaRRHYH//QE83KQmtGTvz2vWhqxi4aRsOwNuakGen2W7spui8wJQMb6ITfUuyUskGkOYMbAEMGGE45igKIi8IOnBoPaQx8DPjO6A+YVZYyi2oFQIlGZTSjCwDRYY7JqmfIqL5yv9e4Y6NzCgCGUlK4N5ChyHfPBMQAs+SDlhIDf/VZhzP7Djw2hkSWisjkwDLmlKV9OTJy7ig7YCvwp1QJI6jsuSL4c0ytGp4HgdXkwHMO4ATuy7GN59qJn/Lov+AFL5ijT0c5CowwpgK4cuQBwRx+iceAOxHJ6B9TQWTsBwjXhpyGZFffyAEsPVRjO9ChMeK5HCbahyfA5oC1xq77HRzYoYTdG6Dmeo6CxpVylOd7wGOylozpw3LSc0QFMgXOAs6SJ7JL5oyF0qdFPzpyggS0N/5L99N8brxwPOmTnET4oj8D2AL+y2XeWMnZ0+6scYeIdjYfjGMff5evQGvgHr75i+eN3RxBzTnGlufU7b1xqY88n4O0nRNFB48gYHNzc+vocNX+5viXfvjPN7Xs/8tTTp++8cv7ZtBXlDTg0G6C0guhpbl+GQW6BMSOBEw7HLGtad6Bldavpz/96TNdDpntcHdz0bz7Yzpl2rd/xZEcwIWeDhZv/JXaLfnW/8mi+dn412/A/SuvuHJOj6HMdlTV963heELeWxNcx8f0DKC4z+TfPNGc4T35aWwD08wd5kt9oE9az/HgAQ94wOz8NYdaWzh27ciSlklEPz7kHG9MlzaJ7Gm78dJcWX8F6uMtR0FplgIYA4dzvnr3Mtbb8aR8r866GOfeZJh857BL9tFQlHy/BUCqZ5zr+hy/RiDd5+ZM86h5Bk3jfJ1DsKj3xp0DlckO3uekTqfrwHD9UUpEuzmat9XRzj/0+a4dyk4G0rPqyxx+vivH/JajgQzk+Fe3+dN3v2uXvvBKLxl5kY6SztUukVFmtUufkSHrOTkiI2ipzHRXNHFQveQlL5lTLI2pJhu/7a7Qr2TUbpLkY70xvhFHQfJzuHmi8U4/Ib92PnFI4el555036xbpo8syRxuBo0AaRrKfvpaz5nA0jNc3MgeO9a5lFy1/G8uc+3sBpN+uzvGQYju8IPaHeCUrrXl9T/5HmR2DL0YnxVrF4yGnjfVEGXQ9umk7apPh9WR5bOexth3XY8d69Yw6WGPsSGTiWN67EV5sOwqOJcdP7LJkGIENnsyvG6+6drrq45dsqSbeEWcUbNZJMK+Dm3UUePhbHvTQ6Zef8bzjzvCt6ijY/zX3mHbuOzEH1b6zz5pOOXWNpH/HvTe3KzhZOfCy816w2rSNKCiH4sPRPn8oo0ME28/+7M/OoJ9IO0pu4Myo2KFhNDwZBQFHDCHgJsOHg0BEZdG1DLQXv/jF0/Of//zp5S9/+ZxnF7icUaiOQFvGRSA0w6rouYzl6vfOyAEetFNAOYGd3TcaVaNyHnizNEwyHCnk6PbO0HzGM54xf3/Zy142g9dFNAY2ZSAH/hZJq7wxikx9OSpGAzh6cnrU32M0U5/ry9FBEEgwRtAywDNYcjoUXaiMIu1yGmWou7aaU/Vg3vfoCWisbu0uNQSDMvrnxVRk1MH30SAP0FRHclae6c4jAOoAXQDSeKZsQASH0wUXXLCaHivnTEZYUfrKAbR6L7oxvgHJyI1IWoCWe8hfKVvK8Vx6B6AYwAHQypjXZn8i3zuUNgNuBlRvuHGO9EIzkKF0LNrDEPcn4jUAAj8ARNonio+jQF3lmdc2RqK6RJjZ9WNnC8cEfjDmiwZtDJDDeDM60PCn6ObKJweBSoHzxl6R/+3wUY5n0WF8O2uEQxBwUmoiQKFxjn59DnAY04wE7mkvWdE3DGLzjnHPUVB6YpUizwAAIABJREFUqMBgdBTRX3of7fN8ILPPgVKNsaUx3lgfx3yfGwv4VyqJ6gogawwFYhXF71nXzHdFxXcw9rJOfR1Ii4942lzimrqBUH6rXmMh4LL+acdFu3Yaa+przuNMIiv62a4xDodAqHiTjOsj7fUyHooKDUAcwe7ms/js2UD9cf4KlKuuoqnNF8YmPppTOWQ4jIuATu6K0kdTfaEs4xGwpS3xmQwaw66TLWW3ayB+JDPNo/Wn8v7NR9+yKTVkzycunW5669/O4HaHsXfmxTj39TlaxvV8Ka/jmrsRopbzbHN7cwE5M6e86EUvmgFxzm51NqYa397JX8Cre+gG+Ii/+ApwdR3P8NNcqXzPChYQdIAe82vrgjVcfwUscwx4NTe4TuZzTuVcba7CMzKmzOaZnO7KSRcgb2jk3GhcBUSbtztkV8Q02gQAWEsEOPz+y39/et9fvW/mC7nKYRiQr03NsUugdga2d+6ao8479P5w/aY9xmWvwH31j3O0esl+41Z7zJlrAapLQG50JlS+8vq9cZCTHi2tNcZSTszGe86cdhT4PX3N2EVnjhS0dBZIYLR2AT7N9fqC7BjrHEz+fEZfOzrbyYcObe699rfbq52gBUe084GMml/0szXSbgZrS+ce1O7Rgaf+xiNek5Pmw3YDuU6epd2zjttBpO52k+bMxSdnTjz3uc+dx0Z6w9hPHY6sTei7ox0F5AINnAP0EvpWY1oKwcPtKBjnHu3OUVCQw2bslrVke6lHHmqOPJyjwLOi8Uc9mu9grvegX2B2EAyHCq83nlvbxuv91voyO7Z27pp1wugen1uLXmOm3aj6qBSUjcWRH43nxvZ87WAKo+rcTD8cbg5bXj+UoyC9pHYv178jrav2H4/nth0Fm+HqyfeMVOR7z/rKGn3ytXClRTdd++XpSx/95JZq3vF2FByNk2Cee47GUaCAb3/Iw6d/e+G/Oq5M36qOgtP/xb2mHbvvuLMajhWT5R/btX/vsSpuu5xtDswc2KqOghTKDGxKPSD8c5/93PThj3x4NngCE0eFfATVPMvAFwENTFAmQw4YCoANsGVsMTZe+tKXzkbTb/7mb84H2TFOGF6U6AAi95YKogM8AQiUZnUXURdIoc6iAAMh3BsAMhoxS8NiLUdBYLZrjDo0AB0Yl095ylPmtv7u7/7udNFFF63m/g6wW0ZnpxiPkWsj0O9zxnu0ddjwUpleguxjuypzdEYUnQjAcR0AM6YIKg1LYCTeBX4WTZqxXfsqc4zy9XwARpG5OUFGRR69ozGufb4HTLqXUa0MRjlACM8ByGRszP0u1/TP/MzPzAdQktt4kYwUAa2O+rhI+qK+yBteA6wAAYAJsgvkIbsMZjR4LgdC92i/F7lw0LCoVHwG5mpT6Sn81s4N7UKLujjjONK0Tf3a5zrQH8iuXRwQ5QcP7C/dAkcBoE+0uN0OImI7cDRnVRGuI2+KlPWOLrxQdhH69W/9FAgUAF7EJvlQvgOVX/nKV85nSOClcgFDQLfnPOc5cwScZ/HB/fiXDOJfuyQ8C5yQjgx49PjHP371bAPPeFb/t/MkRwO5DiRvLI0Gc0tQwM9a85jfRjAtp9/SKeF70ZE595Q7prsp+jXn57gDaFwOPa/N5CSgynfymtMV4Fzebr/hS33ZeBsjWEejG0+MIeWJdgVi4R9+A838NTbR2IHKpTUIYI3PI+jtWo7G+BqIi86xP8a5tDLcO4LiAbKjQ1M57RyojuaczpNRjnETYJmjhbyUhiTnmDbmBFMuWowt8kyW/aZNm3UUfO5tfzX9w3//f1dTqIwO4lEG66PGV/N2PClSvGfWA8vWUq1G4LfPyUljSEobO/qsl694xStm+cIrPPz/2bsXaMu3qr7z+966de+t++LyUEQNDk2r0aSTjtLBByiIIKigCIJiK/iKps2IGk26iUOGGd2OjqYDJCJqY5Sh4gOQAIKogAiRl3TaBBTjEwFFjAHkIdz37fH5V32P8/7Zp+rUuaeqzoWzq87Ye//3/7/WXHPNNdeavznXXNWNN+SBbrv2TtcuuwEAVO6VB58c3uOjT6Yiatedz/UfoBPg2+4YZZXLXb2NoRxg2kLfBgy7v7HQOMqxpr+9yp2fo6C5cvIrp1+ypCz04onPpatCqx1Zzin4iZ/4ic2vvvRXlza3Oyadqe/Sw+ptTq8vfPe7+kqv1Pwz58PZt8YkUDjdhQcBiznuG6fJlHu1H0+3rW2a39JrOa/nmFs7Ctwb2N9z2kEm0tmeMa+2JpjrQ88uc8PxSzcXHzuZvihnTXrbXJpTFbjujz4yH5rrHvGIRyxrQ7LWWVStQ6YcdDaA5/7iv/3Fkr8dT9BKvpq/zZHTee0ecm6ubj1HVtWnD9CpffGh+Vq501FQChn3oQs95nBOc3/qJTOeVx+nPyeBHSs5GRqXjX910NHkBi/QmIN1ysuU77WjauqZszW9yAy+mYM5cdCiDXZCOC+Ig615aa7p1nXaUaA/cqq0Uy05PRt9tr53yvoiv/L83wrKP320/+l4scxPnQbsXOBTDqLpKNgrzTvnCpzagZBOajwuToJ5+DAHhIChW0/uvLuN0yJnwi0n2yadU+vs5CJ+JAetr7cB9duuna2M7PX+3epadOFNNy+7M9GcrbCfuW7Sst+2nem5I0fBXnv8Q/u+y+98zebYeTx79kJx8+brrt+863f/+EJVv7Xec+kouL1OgmUevL2OAoV8zt/6e5vHP+yrzhnjD6uj4OqP/5jNRae2dp6zxh9wweg9cQc+gPmA2XFU3AFy4Hw6CuaCfEarFHHbIr/F7wTVGPqMlCtOXLF581vevHAgsDF25FTwfOkGAJTASsYSUCpj1zPKLI+2Aw6f8IQnLNGG/+bf/JvlINbAePQBYxlewDOAVZHdgSoZ922NL5JYG8r1bvEZeBgwfLoFYSDyursnKI8H+CI62m4JDg/gqEjqIusz9AOevOcAmAv5wIUJ6qi7nQ/qLV+v6/XTdBrM3QBzx0SL79ofmAukDSRh5OZoybDQj65l7JfCQP2BzgGe5Tb3vZQnRZjn7AksRXN1KGvuWOg3z+hv/ZZxjX48IDf4yPj3O+NencB11x0szXEDVAZeXXnFlYsREqBb+09cfmIBL4pcz0EBkEHf3NlRn5UKAAjQcwxpf+pHHyBXWgt0F5GtLfgNeOA0APiTH/xyPTDNORfkXz0McwAYcMQYASgA2NGmbKCusoyJwAdgxHOf+9wFqOe4evCDH7w8W1S7NtZ37fjJYPVbu4W0rTQiM2VL4HUOt9I8LDtlLj4ZsYsHr3r1qzbPeMYzlkjEona13RkFnBf6RT9otz7LcebedhoFmnA2/PIv//LicBT5XFRqzwNy0B1IF1BJtopCnjov2av8xvgE4BpjATgBy2Sw+xrL2o4PeBxfAs+KHk0/BjxnDKPLtUDAdNLcGRHYpWwAk3vJW7qFbClHmfpWXcn6rKd25nAkW43vHD5F7VbWPCjY8znsGqeB/8nX1GPxsDkmB4vvOYHro3iKDnUEenoGT1wrTV2ykrzi/SJDt9y6jPNy1ZPfdiDlPJ6OTXU0FwQCJt/Kxht04cm/fMsr9zXz/9nL/9/FUdA5CmuZa95NJpsTArOT2/psX0ScegiPApNyHOOVuukVKVDoCnPYa17zmoWndMu73vmuzaWXneRxIH96pHmZHJDZziVIHwFcjVd9J2obsNiZIfpa5DV92UHhZDenOl1Gf6jXX+e66FfpbBozf/q2P110bwEFpR+aQF7AfEA4lqA5eY3Pge5+N5874JkTRRq1l73sZTvriWS58toVVsqjwFPlowsP6OtSOQXOt2Nugp3TmRNgPIMG1s642paO6d51+1tPeFfGdBR0ba4/5vMBpdGdA0h7SyVTCproaY1YP3XGFCeAuSCntDrbXcBJbhcafpETsmAutwtNP6Tfis5vPKRno7OUl9qJx+pwTwdnkyXrB385//VNu2b0L1kwv6LFn/Wp7+2YmQ7u+ilHVY509Fj7vva1r13e1YtPzukSfGO8mf/xLN0zgybQbh0wHQXrdeuc2/DjoB0Fxqd0UOjAP7zQF9a85vGp0yZt83Oph9qFkiN82iV71W1TLtOfU48uZe4h2v909S3r/DM4Cs5UR7bCpG2ud7ue7CztGr6NpV83t97GURDNy70Xnezr1qlThyxln0qhNG2WdZvXvNxrH+znvtM5CtptwqG4nKt0AMkbzgT479aGMz135CjYT+9/aD0j3ZC0Qx8Or1tuvGnzzjf+4aFq6rlyFByEk2DRvQfhKFDQ533qp23+2Rd/xTlh/mF1FFzzP9zznLT3XBZ66VVXbi65/NJzWcVR2R+mHHjG53/t1lz/+2HH6RZhcwE5wbAMklIwtGi0+MwQLDKaUSctAYNFeYyducBt+3iAmrKlslBmBtKMnvNsRqfopG/8xm9cDKZnP/vZS+SVe9GQ4eZzxkXgFPCoA+YCCosQLRqU4VaEdHWitWt4vW2xXGTwui/m4t+C1kGiDKZAGNvmgb3uAzCVJkE5DKocFvGu8qeBXh0BuBn+08GQgaDd+OEVaJsxEohR2TNaNTrcO+Ugg7syJn05aIqoq0/qe/fmjMhYnbxdAxj6qt97n0ZNdAXClrolxwHeBnqTgyJBAVaAL+lUPu3TPm3pIyBNh3EGJBfliO7SDwUo5hSpn/Alp0g5ptHaZ21Dg3IAD4zqdiMAw3wuCpMcA721D63kPvBEG8mPtskJ7LmiS0W4eq7UK9oEiNNWY0G5xs4zn/nMxdlgR4ODOBn1OSLQjFbfA+RzCujXona139h3rRQ/+BYwpL/Qr5zS3uQcw0+pj57+9KcvQJ9ygCwcF8Y6vRC4C6jpIN4pHz4HJnN6SJGjnaWVCvwp0rNxnKwHvE4H5gTbcl5N+azPk7vkOWdBYFPAV2BruieduCwUTzlz8IvclK4o3Rmo1jhp14Uy/UY/eZ/0BdrTNYHYaNMH7dhQfhH37ms8l4bDNeUUta3vfU5P5uQDBqE5x0CAeWM2R+p0zqSHpp7FC/ShUz3+pk6ZeibgEI3uT4e7Bz0dWp6eS+6UuTgfjl2yue766xbgOdk1jopCX+8eqL89D7hsnlR3Tk7tI/f/9zv+836m5c1bX/Kazet/+Od2+nE9T6fvJvg75+vmyMZqRJwJzJjEbqsjcFH7vPDrm7/5m5czXpxxIn0e3uUALqUQnrleXxRF7jodlpx0RkHzDP7SRXRZuffdy+HFqdouGbTSBxyxrtOvAg7IYallitz2LP1I3+ojv6Nj7SiIh96VP+ecOZ+vO5i++pqv+ZolGABQaqcgndz4nnPV7I/mjNmP7bAoqCEwferM2U+7yUU6Z67V0JMsNwbTh/XzbPN8NlqbE3OYuZ5uiG9T9grGQE/Oo3RuuzOm7lWG6+SArCUfXTc3Cyih680ZReWrk3OJw9uuAnNAhxS3vkH7LTffsoCq8bxAidn+1nTtBHEPPcphSt7IExkyJ7mWnJf20vPmXPS38yDnGIdaZxUZMznklCEKv9RjZBMP7Kzzp539zT5ofacsMkeHlR6rufFsFNI2vbOX57UZ7Zxk1jTaaE1lZ4M/erm2Ni62lSsqXvR7qbfwkTxE114B62337bdte2n/jObfy/23uefUToQ5bqYNNPm17II4lc5oaz2rshrfZ5oHpg7ajf698v6s2796YDdayZgxZ3e4cUTfL3ppOGr2U/eZeLNbmWd67shRsJ/e+NB65oq73nlz0bG/Tk/2odW627bm1ltu2bzjDb9/qJp4LhwFB+UkWPT6QTkKFPbA//Fem3/6kEcdeAccRkfBRfIsf8LHHnhbz2WBthVddqcPD6/hueTjUdnbOXA+HAXbas4IzVjN8C4qkDEAvGTMfdw9P27zkC98yLJwkxaIwRxAOB0FgTyMRi/GD4Co6M6ibQMmooEhBIRwMBqjTeqVgCbluAaM6KBANDHiMjrVt6Q+eN/7dgAyxksL8iKUgV6BujkYojUDcg0aZmxOHk5wAKDBaJI3Hc2ADYeuirrCPzwA3FoEryMQJ6CZwdC1vk+AYw2kx6OikUvbkLE+6ay8NbCR46Io6DXIkKPC8+7VV8rIgeOdwYcG/VTd/R6AF63TaFd2Dim0k48JSESre4oCLkWSZ90/gaxkOZr9zugArDOwAdTkGrDuj8xdc/U1m6uuvmon3/TkT84kbY8/5Fm5ZC0ALBDSs+QKj3IQuIan5BUIgl75r4FirpHbIrm1EyCFNiBc6RLIbOcTGAPa4h4ARaAFw8o9OQo42+SfF60IXJGyqJRdAWX1kXpzFGpbzo4cBT3X/TmL8Bk9jetA8g6kfOUrX7n5qZ/6qQXEw3vj2y4KPMJ75SmbE6UUWOQI/5QbgI7Pv/Ebv7F54QtfuEQkS0Ohr+uD+iQZn2B9oHT9qp3pn2S6+5P9ZHibo8tv6zFBdvGEHJSyq3E7nbLxTb3uK0VVtAXet3unNDnuxxPXZ6qqCTi0swHflKfd+FsblDFThlVXEcU5CgLQ2qmB/hw6gf3uqV0BifEsAGs6MdWNrg5+Tl+lWxvbeDadGTm2Su3VfcrLUZDDMnq0C9igL+xky6GmfaVRS/7Vh87oMZbSUzmK0lfqfOK7Xr+vZcxbXvLqzet/6Oc+KCCgwtQZ0BZtfkvfr51nE8Q4E6BRHe6b880E56pHH9np87CHPWxxVNJNAMLSWrTrSR/hbzumOrhWH9BBxnO71Ban4/v+atm1ZTfUYx/72EV/AWU7O0g97RSgN8meujpDJodZ87x79TuwtfRwdAxZ9nyAeeN09uEEy9dzet/nPCvdG36I/tZe6YekncO/qUeao7bpjFlec4Znm6+S3fpk3U/TgZTOmuujnstBorwpF3NOT3/Fk8Zt35VrbAVcT4dHZSZL+kdf5RRIN3km572608HaQcb0LbA/XdkOJn0JUO98p5x11Wtuc84VOQKwm1M8KwXWJccvuY0DaLeBugZE64McvYBJ1zgb27noncz5Eyhj3tZ2staaE63kWtsKSEDvkhJuc9Hmj970RzuBAvgDYOf014YcM/Fj8r61AUdBZxRwUOhj922Tt93aPvvvbBSZcaR+ATDWsui2Y9M6vLl3zjO76STXyYtxj8elFpy6aK90rftxXede9eJe6rs9joKFjlVkvF1vpRS6jS4v+n+3UPpTjoJtc0Rrn+YNdTh7YBsf5rXz5SCY89A2npOLxpY1MP3A6b/z2uIk2Uvf7feeM8nPkaNgv5z90Hju+JUnNpdeecWHRmP22Ip3vP53NzYxHZbXQTsKDtJJsOjjg3QUKPAhf+/em3/yBY84UP4fRkfBxccv2Vz1cR99oO0814VddqerN8eOjwnrXFd4VP6HFQfOh6MgQKbIJ4vDDkll5MnDysix8GfMASGl0gGyMgAYOwBHwNN3fud3Lml1cgJkSKojkG9GpPvd9wnorBe1FmXqZJQDedraHFCkbL+VBgVA4D7XGWMBFwHVjChGZyBYdLkfUMvg07aAKe8znUKL57UBv17sohuNaJOrlQGFLucrMIYYdO5BH+MR6FKEZOBQ0YHuywB3LSBcnYEK1Z9RFrhU9CReBHqVzsUzAYoTpJ+AScBEkYHonQ6K6lMOIMhv6iyqD6+LQlZfEdHJxqxrgjfuLUJ/RnrHh2nY+pzRrI0dSssB04tMewUOtuugKD19rh7GPJkuslE/+Y3xbhwElGhfQDjZUm+GsTbPiMFAR8ave2fd6g9YAJKXToOstGtApJ6zO7SBrGhfgCx6PGecop9TwPj0Tsb1iTaV2kK5P//zP79E9AMiAOuAFW3JcYPeIryVUVoTtDZ+tNczaNGX2q4dja0AKdeTlwBcNPizqwHIgN9AHmOFnvE9gASwqM2lcTA+c7IlO85b0CYOD+cbuLc+KMVHslekqu+l6soRVaozv5XSpnQYAaLKmyC7ds5o3aLS02NF8ytvynwg1JTd2pMzoPuVhTZlkCv1oyeHQmMhR0fAdykftDnHTYBMNFdX47oULr63C2o6CtBALtGhn3IeqyNHXWk/0vvJgvbEv37zfMChsn3PuaTdc2dT+i59mCMisLEUS+0mSVe6D3AHZJS2BN3SlcxzYWYkdw6N2jSduOpOJtKt6nnyu39rX2uTt7z41cuOgt1Am7XMTB2ZXpzA8G6g3ASkJ6HNJWsAeupln9FnfD360Y9eQBu6de5g6byY5pg//uM/3jkcWooe8ks/uI5v7T5qnNhFZP0gSt8cTz/oV/1mzC+7vY5furnhxpPnECmjVHjJnTrcr2wylQNWWZ5pR0GyPnmFjjM5CiaA7lnzwZd+6Zdu7nOf+yyOk6c85SlLVDVeJcvpnZybzbfTwRN/cygk3+5pfl8D8cpNNnIWKGfZOXPJSZtk9nmBGs1FtWU6CtZy0Vy7dhQE/jd3ztQy7m2XZ4EWlZt+8lyOxbm2oefNAeZcfaXcHHTkjRNGoEi6OdlJB+tjc4O1FocBWTIPmufMj2cC+LYN4DVQ3fe566CxQ777s5YrZ7/PHCUCAMhsgTQAT6mK5qH0ytJ+6w9BDO3YSufgSfoSr/FJ6j1yz/kJSM2ReTYge/0w17F7AYrJqCAHOsEYQLexnKOguX+9Pl7zWv1400HldHROoinLe1Gyd3RHQWcn7ETMn2r0NsfC5Ed9uE2PTVmwu2aR2WMnd22vy+j7Xvp/L/2x13t2G5/Gu/WvtWDBMntxPu213rO970x65MhRcLYc/dC53y4Cuwk+3F7v/O0/2Nxy08ndp4fhdZCOgoN2EizrloN2FCj0i//+Z22+5YFfemD8P4yOgmOXX7a58mPvfmBtPNcFyUF26VUfXl7Dc83To/Jvy4GDdBQwLkTcMsQYLgBJhn7GqEX5Z37mZy7Gr3y7FuwMLulZ5A1nHJZ7FXAaMMBIKxLoX//rf71EKjPYSp0RoJ6hujZ8XbfomzsJMgwsVNHFAEJ/27MzUC0gfWYM5igAxgb4ZUArL7C/1CjK1XZGbUAQfjC8AoD7LVDWAjEDv/f1onEa9Mph8ABY8B1I8sY3vnHH0FWv3/3WdnbP5DBgFMafjNEAU/d5zVQdywQkSmkcslp7AwuV555SHagDHfXLBOWVEzDp8xr0d620K+hg1HrefUW+JWMBtoEZ3ksZFBAxwRM05nRwX3nnczTpPzwpJYrP2sg4L8o50Fo56CiasQjsIqzVBZCovsDKgG333e2ud9tce+drd5xgnYfhvR0tyug8gOhLhosIDCwJ9FUHIKwcw3jQ4Y3uBZoB0+UwttvAc+Tb+MRjDgz16gftAC4YtwAIdAEdyJe2a4ey7Cj4tV/7tSUyC/BnjJeuJgNM3fV9PM9xNUGwQPMiupMj7a7PpzPJ58anNmsHuukTvCjVUqll9FW/6U/PdHBuIDvnmwOa7d75iq/4ikVWZjqxtKr70dQYqV2u5RiZ+ip50e74ERA3De+cVOQmQCd9NkG0ys4RGGgY4Bwwp44cDukcdUxAUV3RnX7LoaP8HMDK6XNtb5zpB/QZN4ECE1z3mz5Bd7m1S73R7hVltfujsYj/nkt/os89U/e4lv5Vdw6BHMfe/cWrdLln1s7K5hr14qW/yWPlA405sTnIOKUcQmvcdAaDNuZMdn96NxC6cRxPkomcEvvdUfDmF79q84YffuZtQMx03wR+toE/zUv1a/Ix5wFloLV5YgIsgXjNB8lUTpwcNjm8BQTQK9YO5XjvkGtlTCDU74Cd+Nahrp0/kHMjhyow91u/9VsXJ6d5HijcAfH0TcECybx7cv42jwR6J3t0pzm3dEDtUlivQdbrzt0Asuap5j0p2xw2i2a0PvnJT14OdS1SPlB+Rv3X7vRDjp/0SSBvNM0+nXos2ag/m1enI1MdgegzsCEH/HSMbuPBGjwOpE7ecsg0liujsbteU6RvzTXG3uIsOHbJcr5FDm/X8Q8/tQmtxqA1kTWSPk2PTB7VZ/jRfGxuphM4wqUXbP1qPvHnvpnWp/7NAdPYmeu+eJLuTn7jQWVo69xtwFlFpqXZNI/bHYF/1kylPvQsXbykELrbyYO//Y7WtaOgudV8yPlJxgH0UvilDyd/9mJbnQkA3VYGPuif0jqiq3R/rUmS8amXtpVVP/uNw6FddXuh/Uz3zLbtp527lb8G889ExxzD2zYHLHK8JTJ3oXmXvPx7ac+cP/SHnRDHLjm2kHPQDoG90LNXPrkvRz/9vaS4u+ZOy46I2/s6aDqj58hRcHt75o77/GVXX7W55MRld9wG7JPyd/3OH21uvuGv04bus5gDe+ygHAXnwkmwzIPnwlGg4C+913023/R5DzsQRh5GR8ElV57YXHGPjziQ9p2PQi6/850Wj/zR64gD54oDB+kosPD+h//wHy7Rb8BqwJqD4QIQGCIO5gMePvWpT11SgjA8Pv3TP33JsW/RzmgpOhRYx0j6rd/6rQXEBBJZyHUYme8MusDlQCHX106B3cAL5TMc0YRO4ADAZwKWjKKALuUwBmd5RVUXPcp4K1o52jK6SlGUMZ9zQ92BeBMI3c2IzyBqKz3eo1NuXS+fA7TafVH5nDVFv6LVX6BVwG25wQOdJ6A0DZEM3KJGWxjPiFltz1GSkdt70f/KLEpwOiYypNsRor2eLWouI199+O9+oHgR3EUtB4ytoyz93rM5ppIfZQQ8RId7gVOV5/eAzqLlA8yB5x9194/aSUtQuhsGPSM+UEnbA28CXiojABsPS/VTmp/yqGu3aMZ2JhRpV1RlgKOygRpe5fzXv6XdIDto0g7pvTjztJO8F3Gf48B4AaypS70+6xs0icxyGKmcwu778i//8sURWORizpcOVQwImcZkhn/yn1NggifJWLKnnKKNc3p5ThsnkKC/crK4PxAZvzo8G69zULiH0wMIDCR55CMfuaQtCKyKxilj6zESqJxRGuAYwOd9lrPW9wGuAfIZ3xPMa3zPManedKSYoxBzAAAgAElEQVRnkhmfo2nqmxwAExQLgI9X8bQ2kKnKSC/m7KCr8ck9OTTqm9lvOQrc22Gr5I5cB6qhw+/6qLzUc7zk+HFt7hJAbxHCOTUmkJtMTeA/fVg/lIYkZ89ML5UTRh2cBMYOYK4dBe1oqI05vOgwdbuezst5EwDcWFHG977ttftaBqxTD6Wj53jbDcgJ/G0+nARUTk4AZXQOxgQS411Od23MAUEe9asdAQ5+54BUBv1ofWCcduC9eszN/vCltD9ow0v6ZO3UnuMQOPrQhz500Wd0eCmHzH/K4KRwpgrHqD4FtnrRfWjOyZ9exRu00Hcdym39kL7ZxtMJpm3rzMa59uEb58ajHvWoxUHp9YM/+INLZDVeGgfNo3M30XSapifmOiI9ES2zH6NpAtnpNe0NuA+gzVE3x5NnC5LoPKkJmE2+rMHVHAWeN7c0NnJitu7xnjNvXmsu1V/tOEQPuvVxwR4L/z5w3U7Es8Oy3/onb92ZC2ff7DY2CmxJr3ZWBrrpJ3OIOY/89Fe50dGuweb5AgeiN13eHNl4nHJdH2sTObS2A+pLl8dp4Dt+tvPPOmT5u9tHbD7qHh+18Bl93qt36iHjzDremDQ+zOWtZ6Njr0DwfoDTuWasr6fMrss8XR14xBFEJloz70uprh5a13l70gUdBD1LFqFTAT1b9cwtK0/BGe7fS7/t6LZTqY08s955dCBtG8FKB1Ue2ul3c8Jd73LXzYkrTuxrd9Canr3wbT9tOHIU7Idrd/xnpCK//M7X3PEbso8W/OXv/fHmpg9cv48nz80jB+EoOFdOgmWePFeOAoU/4h987uYb7vdFt5uzh9FRcPyaKzcnPvKut7tt56OA4ycu38hDdvQ64sC55MBBOQoYMkD/b//2b1/y6TJYfuzHfmxxFmSIM4bkK2f4O+y0Q0QZLQziDLmMXsYLIIVhzABnyDtQjqFvQccZIZoPuAkkyMgGGjCiA98DrfAxYCYghnEkQprRIKIMWFq6g4zgjLdSuszUHxmmGWHuRX+OAp8z1Dg+0FXEY/S5B6DWNvo1mL6bIdRCvFQ1aFGGegKyGETaA7xgLKofKAOAA5YwPAEy5aqfkYn6Sx/NiLZpGAY+BGpMY7FrAQq1KaO272uAfIKW1VWf+d7ZD9qpPTlE8LIdEGtHwYy8XzsKfM9In46mwD3tUAde63+8BNSTWQBR+W7rSwY0OgDKwJ17/o17nnz+4r8+PwAABVCU4qCI1fo4x8XkbaANXk4gpWg4zxpTRQZ2HoLIXM4Kv2mj+5Rfqp6AdW0qx3zpZgADT3ziE5cI3gARMmNMGn+V6zllcxYYRz6vHQWAdRHW7RLSBnUCkQImpo6bcpTsBYjnuPFc/eWeeLF2FAQCT1BMWUUNx5Mci+mIeN1uGKmHHLAq1QSwEY/XUb0ToJ/9F+3JfhG4AdONle4LmJs8CVx3DQ+UkVx0XwCg6wFsjbNFni+9bImsrfyepxtm3TlAlOueADu8DeQuBZTnOE1yJsTnwFT3debD7MvAzGjJAVD7mhtyFMS7xscEMtNZOQRyCkwwqbkhfY0/6fXKjI85H3zPWZTjwHuyUfk5l3w3V5F/6Quch+GlPPNBvMlZ0SG9Myq2fvBMurEdW0940yv2tRSYqYfmXHI6R0H8SqYaH/XbYoisgKgcAtOZ5b7pKMBz3+lxepTO8A6ApCPIknn9l37pl3bS53nGHFVZdgiZU71PZ8vUnWtGJafWEHS2Odi1xiLdKXpfn1nH4D09rb2lKDGvqHfOR+TUmsH8rVxzqvtmoMKc++b8ua0zp6OA7FmXOLfBAc94JsAiR4G2N8+jq3VFfKqvtoG49d1ca0z9sZujQN/N+TR9mzxUbo5P4z+n0axzjs2pv+b81mHmnWfS2Jh6Lz3bb+126Lu5anFM3XjTcpCtz6VkvOH6G5bzgfQn+WqHSTppB/hcpU5Bo3LtnuXY8vrN3/zNZT5fIqlPOSZaY5aGsUAG9+NJzgKyp5/bOeO+Uv11LseSImdz0U7QwTb5ngEB7YzTLoEJUgdZ4ylXPeqmW9WrvnZG5GBt/aoN01HAAWp935roTPK8jc4zKbG1XtmRj1M59JsL6vuzqePGG27cvO3P3rboION6vTPiTLTt9vua5sPuKNhrO86GHx8KjgJ69C53vsviKJhz3dnw4Xzce+QoOB9cPnx1XH7tNZtjlx4/fISdB4re/Ydv3dz4vpPpfQ/D6/Y6Cs6lk2BZj51LR4EKHv0Zn7d53Oc8+Hb1xWF0FFx652s2l9/12tvVrvPxsEOXT/AaniYi4HzQcVTHhz4HDspRwEAD9t/73vfeibi3C+D1r3/9YsxnPBXFA+Bn2ACIiipkkDBYAhqU6VlGt633ALqv/uqvXoBPRvnrXve6JQ0Rg56xXoSdZ9ryPgFrvQlMKJ89IwF4Ke0Qo/R3/+vvLlFlaCoKvrQRRa4XNT4jlGc0LYOureYB2YHJDJOAR7SgI4CWYyXQeFsE1ZTEtVHi/oDD8t8X+ccIBGJYALsHjxnegF5gFqPRb1I9MCjRVDQ+/jAup1Go/S2g256vrgyuaPHd3xok2c34nvycoG5gcJGiDF2/+65t6gjYRNd0QBTBOqOa6qsd4/NUSiDPlqO93Q+lD1AH8EcfAbUcHA0wfsELXrAcuhlv1eNe8lRe/uRGfWQb/xntz3/+85eIvyIu/T5ltcjBAKcM+Bwd7cTQ9uQomUW3fu0chA5nIxvu0fedQ6A8Mu472smKd1F3T3rSkxYa1WV82DUQyOC9/PXa5TvgRJ0AF/n8gevAiIc//OFLFGL1F/ltvBaZOPt8ysyUq/oTn+qjHGClvZpR/oHXRb5P8D6HDr7r9+RrgvcB0PjjgPCXvvSlC5j4gAc8YOGF8uZOnNoQUK/sIrG7N5CxsVN9yWhjewJ1s9wJ/gVozSjTIrWrNzDauKFrAvY827hup0Blr8G/zpaonmQuniUL09GpPVdeceUCzgV+5gD22wRS8cRvpfPxnRymy/BRXfGs59N5vmuv78qZ/d0411blGn+BicmW+z0/nU/JoPGLV57Dw8DZHFDRFuAsgtcf+QCqBb7Wr+lF9+sbPM/xnIMiuavsDnD/rj942b4WJFIPdZjxNhBuG5A855R2ctQWbS/KHm3GzzxwOFnG187ooD841/yRF85qIKvvDoO98qqTutyz1g0/8AM/sOgcoC5+AOTpYDLcgdEc+2hpDDYeMGnOoY0lfaI+qeNKZbIYVKfmALqL40LueTqSk1TbyP/Ul+ggn8ollxwW/syfaDIfNE82J015j75tnTkdBXhBf9I3dl36/tM//dNLtHh6jkyir52LOdxyqM66Zt/Hq+k4d2+Osfo6/kRX8850suTUqt/nHFuKwDWoeyZHQWPReE7X5yzNCZDjcc4d5qTOEXGdDlmCCa67fjl7wljr4Hpt99krR0EHYaurNUn97FnzPwe89ah0j3afeElNZz0goCU9mROnXZkzaKI1brqr9bFn2jlI9tFHZs07ZMHYWaczqlx0pOeMETxEi7FjN0DnDLgHn9CujpwErcNz1tSf+tAuKQ5QdAiAcO+2deiZFNRuToDTrW+nrADgHcS7Xlee7vn5G1kyRvFG29c7I85E/26/HzkKxvkrt9y6ufmWmzfHLj52h0k9ZDwWvJJzbluA1H7l46CfO3IUHDRHD395UpFfds1Vh5/Qc0Th+9/+3zfv//N3nKPSz77Y2+Mo+IN3/vnm+1/xvM17rv/A2Ve8xyfOuaMAHY/5rM/ffPV9HrRHkj74tsPoKDjxkXfZHL8DDDTnElAKR68jDpxrDhyUo8CiqqjlDDkGhtfcFm+B795yuDNGyhHOuC09ifu6zrkgok56IgZz+cH9zkAH1gLxAACMdOB2dQbWB74wnBhuDAROgvKrWyQqp7QygZHuzZjLIF0b1xktgQGBThlt87kMbzwCcHQobvlX19Fs2/p/GiXTYHIdaADs6JBQ7QRGF+XYbgttD3QH2PguKg4PS7OAvqL0o6M86gGfAdjqBtYGMuao6LndDLsJKmwzPAPketeuQKxAPHXoryLlyYXPGezTOTEdEgGjARDKmeBAEXraqAz9+Q3f8A2bhzzkIUtbyZxdMw4wDSxhdHMkfP3Xf/0iW3g4c23j36/8yq8sqXlEhgYozX73Gf8Cv+P5TLM0QeJ42LirPRNs1hZAWOAr0IwDQf9qXyBefa9Ozgxt1IbOb8h50o4Lz3b4GyDDTgqG+Atf+MIlZZj80J//wM/f3Pe+912iFwMv8Lmo00CZwKlkq0hs/TKBqsZOAAyaitJOzshhTiT3TbA92fS7dhgfRW+nn/zmmt/plNe85jWL04QjVESlOt2r3gDnZMdzAEbvnVGBnsDkqT+moyAHQ7wJ7O/++FP/1tacA4F3yUNOCfTlVOtcBWUHBAXwN/4CrBtXOVfd31iYQCx+5oTI+SCCV9pEZeYczUGLJ0X9N+b81jX10Yc5u1zXR+lLvE8f5EDo2fpNvaUnmwb/1AlFRnduQI4lZXmmc3C0ZXFiX3vysPY5n6FfmepznS4AqHESiEzHJzSaX/BB25N3v80xWlmlimsOzIHyz3/nV/a1HOAo+C9P/dmdXSMVUn9vcxTUL36bTizf8e3LvuzLFoeo+cKB4cY8npU+EJiozzjyzTN2DDzoQQ9aQEZ6Qh/WZ81RAE06kdPajoJ0Dj2qXMEFHJj0aSnT5ljabf6InxwA7tFH2tHZNs3JytI/9Jn5sOueJ4t0pHFEH7RLRjno6bB4TiKfXU/XNfbTz6frxAl6u5++Bs7ihbUJHkxwMycOGTT3oB9vBCegY853E3Dt83otE+i8lst0cPPObINrxl1z8zyX4HSAbvyd8jhB6vTX1DU9k26ccupzQHtzqL5bnjkVjd8c2hzQurU1pf4T3FI96XhtEhwgDRSnNxlO73sXrPK0pz1tcRhMh2ltS3fqp3RWaxY05OBMh9dvrTs6P4McGg8cFuZTdJDVHB7qmTs+mjOMLbsEjS961DOeb2dBYxx/yv+f407bjXPOFPXadTN3R+xLKa0eWo/dtY5ay8pc0+327Da68LldknhZu29vG9Y0fLjvKNiZ2w4gz/+2vjmbPt9L3xZEQNbp0Zx8e3n2Qtxz5Ci4EFy/sHWeuMu1m4tPnflxYSm5MLXbTWBXwWF57ddRcD6cBMt8ea53FNQRX3PfL9h85Wc+YF/9chgdBVd93EdvLj5+yb7ac74euthC79qTeaSPXkccONccOChHQQZJILzvDEcvxlFge/e1TT6jF5jgjzEmmo/xxABXhj9gtnznwIkigTJq2xrNSANaMKgD+coX3DZvZTHQ1BU4KloQqAnABQKgcR2RF8C0zdiujzJo12BzvxddOCPkSkkxoyLdvxt4s81gmuDCdBS0Q6Ec2ujqMNB2DWiPyDIgCuCEkQxk4GzBQ4vmHCABV0X0+j4dCUXJxaPAhmjetrifjoJ12wIxep9jIeDYe0BFecu1O6DAMxMMmQZ45UVXYHHGemcVBB4DwR0sydDEM1GFP/RDP7R53vOetwMMkym7XuTlzxGhzhw05EzaLWAVfpeWIKA0OSt6kZx2Fgc69At5x3cy47cJhCaD20Czea0czuUuBhoAAdAPfDAuAePABfcmB/VXkdnKLBczmoAI7nH4IfBQn8g97twS4zfnhzHQ4bXaGPAzo9oDEgP61KVv8TMnQO2dwNFaZ67HUmCU+wLOG3MBb0V6aws9RK/oM2CnsYIGtKRPckzMXQwi6q+48mQ/BQT5POmpvQH3gfTTeZWsozHHQu+uVba6k90cdoFRPZueSR/nOM3hV3mB+jk9o3OCnYFek5/pfHwNMDt+yamt0hedpBXvJtCkru6vnoB148z9nsOHol4D6/3W834vwtrvHaRMxktLk+7KAUy2jM2cA0Vquy/Hd3NINOeAWI8xzlhAo6hi4K45qzRR3pf0IacO/p0OjWQPjf6K+M3J4FnPfcdvvWhfy4E//hWOgp/Z1VGwW6Hq18f6JAcRXtB73/3d3735jM/4jCVK+Ud+5Ec2r3jFK5a2FtF9v/vdb+E/ZyMQE/jufs4TfZRTLDCdc0BZ9CNHnN1JrtEhylW/73YO5vhOJnajvyhtvKN71E8v6SN0djB37WxcqisQuDmps1gCkdCtXfiDHnzxB5Bth4ryyIR62uVytgCX+3NG4qd6OXw7hwYPBEuoI7pz1rnfX47E9Xyn7DkftjZrjM+xvhuPu2fKbDp67STYtqaZ/PA5XdLOhlnGdMTSA+1sSrfVV+msziioXeTB2PWyK0Bd9AzZdG4T4FiwyE/+5E8uEfjalBOQLnjYwx62efSjH73snHUdje7RB9JlPeUpT1kcyu20muu49Htrohzbc2225kW6XP+1CyoncuchkMcc9e3yIdvtlO28DTRxZrzhDW9YaLfGJkPJZYB5es8YTcbc024Z6wQ7KfAjXb0vpbR6aLdxcabx0vpvrzToK/aBfsOjg3YULAcPL/9v/0G4e23T1vvOcObA6cbzfuvdGd/LWcm3nuTBPuk4Ew1nkoszPb9tjZht1Hr0bMs4n/cfOQrOJ7cvfF3HrzixEUD84fy69ZZbNu94w8lzow7Daz+OgvPlJFjWQufLUaCyr/3ch2wede/7n3W/HDZHwUXHLt5c/fEfe9btON8P2Fr04ZqD7Hzz+qi+zYajYIJA07g5G/4oI8MikKm0OgzbovcZ17/3e7+3RDZl3LbN3AINkMCIY9gXiWpR6HlGj7KWdAXXXnsSvLjl1s1NN9+0GORyxNr+LTI+cIeRU2oVZTAeGQnAUPUw+nz33HOe85zFcPTyvHoZXZU1t7oX0boo5FWKsGncrqPVA14miDwdC5V1OgNo1jfrcn06CqTK6RDRcn5rC36UOzwAGO8BxQzAeMlpkqMmubCYDmwrGs9v2tDhtAFzM51Lhn8yVRuKGlxfr8zpEFBGToCM+OkkaRdFKaiKCEZHfFoDD9OJUF3bAAlyBGgS2feiF71oiZwHGnAa2FUgihg/gIPf9m3ftuwqKKUNuvUFIEw6nkB0fOQYA4q5F4Alag8f0UBGOyC7qO1SfRgH+lK5gXie6WDqbYZQsloEY2DpPIyWDAACjC8Oo4DZdlcA7tRBhtAWQO8+4ysgNIArnuCX8Wb843PAbHKek6ldBoHf5DnnCfpzDuqP6qrNRYEFbCojgCV+TMdSYyEeq0c7OoskJxhHAQBJSiX9Sjcp13U0NMam3HRYdIdvB1TnKJigXDKYo6p7p+4IkJuRvumj6Xic0eoBgdHlu7HgObzKsSBiXjqHXusxmex5duZBb+z53ZjPWaKczojJodHupMbwBJlyBBRp2+6cQKvpTAlgy1GlrtqPngD4aFjA0+OXLrsbAqfV53N6YgLEOT9yFAUelFIuB3RylAz6biySEUCU1DrAuIBJ5U2APD00597mO3Ws6/H9n77hF89mSt65d7+OgqmDA0Xx3Y61f/SP/tHmXve61wJS/9zP/dziZG8nV45D/WkcGCf4Sj/QK43jZFW76TwvuwYf85jHLHpUefQNJ4T1AiepeUy59G1yvRtTcpKZ45x/4HwCjgtlBKDXD8332jlToim7uau5O+d+8026qDmt3Sg5EQLOd6NzPZ/P+7Rx6gx1A2vtzKCr7bAgc9pkHOCj+lvrdK5O43Y6AZrTXcu5sZuTYL0uacyks4pkdz3na/OpZ/s815fVNef+HAWtMerjotvrD3JUCqgJzAfIe0/W6p/k2Vh2YOlfvvvkIb/3v//9N5/7uZ+78Aw/Ob6cR1ObyRHn2GMf+9jFoZAu6Fwc/Swl1L/7d/9u56ys2jl1i/L1mTUEXUAurB9y/ieTORfnnNVc0NxZEAM+5fRND5PLzt7i1La7yVrCOORow1MyhO7OppqOgs4dMo59xj/j0PPGvt1B5rz1a+3oOBtldXuePZt62m1DnrIhzub5KavbnrvgOwl2CDz9YcZ70UVny5dtjkBlHDSofy7KRLtxR4eS+4N87dgczo8+5Ti5vTw5chQcZA8d7rKWVOR3vfacjKPD3fIPpu7df/CWzY1/de7S9ZwNP87WUXA+nQSLjjyfjgIVfuP9v3jzZf/z55wNDzeHzVFwyZUnNlfc4yPOqg3n++ZLLrt0c+nVV57vao/q+zDmwE8/8Os+KNKQATGjqRgWDJtAmra4MyCAdBZCADFAPoOEUQpkZkwwSAD7QBOgqO+MfmD+K1/5ygXcLy1OxpC6AKHlYvWMP98ZWow29VjUAR8DE4EHP/VTP7UYQ4FOurbDZzNW0VX+drQxsH70R390eTbA0nMZwQF5GZozfcWZAP1peAfABRJW3gTyti2C14vK0wELDD6GqL5g2GUko1M78Qx4UF790nh0oC2gBlAsspOx7EUWGFj6P9DQdeUXwau87tNPgX3lTEaXMoo8bMgF2s0hGFi3jS/dH0gaGDodAcoiE6WkQVvOq4DLwIvSQiQb7bQoUj+eMSqlvxI5CJgRIU8G0SNSD5CsTqmxvuIrvmIB0UThodN1eaXdI+KQfCpPGQAKoCL+SythXNgZA7AwLnJyABn0qzr9kWl0iHIvjQKgkkGvbUWK40Ugjs8ToJ8OqoAVYwuoX+RsfFEeJwZgsF1AwCl8NZbIm5QMXmiP7kA3IB2wDt3tJsCX+Ft0cKBV0eilUag9HdgMVAkUa5x6b8eDz0Ui61P9PsGqgFj0B4YUedsOmvSPe/QJvQUowp+ZZqPUPrP8IlGjKb3SjoG1o6A6A2yK9Kxtye10VtbWyq5f2omBroDGKe/JywTqJl05fwKsojX9Vb36Gl2dYeA+ZeMD+gNfJ9AfWD+dP1Ne2wmBBmUBvET6Gh/mlcC55DqQMIdWTt0JwLsHL9o9oD7lKLPxEJ/j09z5Ub96r1z91O6MgGNjz24CssmZpI5AB+3Fp5x0yjpx+YnN9Tdcv9x/t7vebRm37/urk/NprxwR3r/99S/c10olR8Es82yAueY4tJMB76U8CQwX7e+39HvzTHMCXuTQbCfRBIHpBTsJOF/nYanKEd1NN5YWhh4y9zTH43+H3Ofk62wj8/tnf/ZnL+MWKPrDP/zDy7s2Jcdz3DYnz3m7Pt8Gdrvf9cZl83f6pjrmWDsTSLQDLI3dcM2f9HJBDtrG4f8nb/2Tzbvf8+5FjnJO4ztdmQOPrHP8qltZORyTiebm6N4G4k+5nI6CCe439tdrpNo011LpHHUa63MHALr0bzvf1NEuz+7TdnKQM64dFc3hs9/q19Yz2mf+oFvM1V70CweM9cIP/uAPLr/ndP7CL/zCxVGA53iakxVNc1eNZ83t5Jl+MC46o4susLYyF7aDT1k50gooMI/rr9YEynFt7nbCx6nXcjKoo51UeG4H3AMf+MBl18HUWdqFrs4WyVlLbmbaymSleQS9BQStI693k/Ezyft6zbuX+/ejCJXb2hevjaUCD/ZT3nxmafvYRbC04YA2FQiGOuvXPiP5bw/v78iOgumQbUfWWfN8lwdaNzWPHoTMHTkKDqp3Dn85MMHjJy4//ISeBwrf/2d/sXn/f3vneajpzFWcjaPgfDsJljn1fDsKVPrND/iSzZd8+mefmXun7jhsjoLL73bnzaWHPKWPE80/nHOQ7Vm4jm48MA7kKMhwLLKCsQX8Y4Az1oGZookYQFL/MBYY/Bk5Ft2i85UDwASauCdAXlkZWZ5j5NlZIBIRAKccgEDAbwZlADd6An5FJTNS3As8dV1djF1Aq4XePf/GPTcf/TEndx64vgAzJ04sxqh3z2ub3xliT33qUzf/4T/8h51ouMCrCUAHbKyBnAnAfJDxcGq3QQDUNmN7AgPbjKb14n1+X5fnNyAVwBd4wXDVF0AChnlGNJ4E5jOaLF4ZUQxn+eR9licaqKLd/sqvnUMnh1LgkTI6eyIHQca+/plAW0DcBOFqu98C8AMp13yNhjUYkLy0rV45gYuBV8oMWJyAZbsVtGN+xh8Gvkg6YD/ePvKRj1wcBMBy7w77I1OAf2cYJHf4Dch54++8cQHa3/5nb99cdfVVS8SsMvG0g6TRrF7pfoAPrgdkk3H96jlGv/GkXgd64zlQQSRzO2ICrwInJwiuv3IeBNqrW7oUjrfyL5MF/NFGsqRsY8Y4L2c4GtznmS/5ki9Zuomsaas2KN/9pR9xH/7ndCqq2HOBteqc6TKmvNdvGXYTzJ5gXeNiLSfKxq9AjeSl3QjkPoNOG10HINlthNfSTwAeA7IDmsuFPfWWNq3le36fuiVHQVHQgWgT1Ct6NN20bnuOglJVpdPRuoz7i49tPnDdyWicnL613z3xTJvaHeB6+tNzPufE8T2d6nqgWm1MX64nq6nvpmMnp5G5QL2N2+RFOdWd48R3n0s7lqMhvaEudSQ3gY2VleNxAsOBcOmr5K97klNy4Z6c6uTemFWHuS6g1j3oSn9Gc7vV8M78qdx2ExXF3nyoDd/527+0r3n/zb/yqs1/furP7Dy7DQTeS8FzHE69HI+nAylAOif+lOPSneXA03ZBBByNQFv6xKvyki1gqeACDmz6hfPUOiLA0nd8x19OWvXQ2TkopVJ74hOfuOgzMjPnoGR/DXat25xsx6/13L1t/j/d/L1eO0yd4LfpBKSbWn+VOhGPOFHIXvNmO2zw1305a3K2NSdPHdiOgukoWLdlfk/PBc63vtnGlzVPm+fRHlCdY1957Vgr5V3nwbQrIgezZ3dLH1Xb0oHJIxlRnvFlrPlMd5AN4+8Rj3jEMsdKNdcuGTv+nMkhnVZOiuYaNFgT/MzP/MwS9GJtwNFFjukx8mp9y8Fufi7q3xraeTfKtLZWrrZbr5Fpn93/7Gc/e1lbtA6bATBoaAdVa7sCOvBQcI72SP2n3WuHV2ufrrd2M26UHaDZXJSM9Fs7pKZ8rx1Qa12zm55Zj7O96KP93KO/jJVSDzVn7qesDxrreQb2CYNxbSYAACAASURBVNLvRsORo+CDObPWqbe3/1pzKjcn4O0ts+cbP9lbzYW3p/wjR8Ht4d4d51mpyE/c5U53HILPMaU3vOd9m/e86U/PcS17K36vjoI/eOfbN9//iuef04OLt1F8QRwFCPnHD3r45ov+p8/cExcPm6Pgyo+5++bYicN7QPDxyy/bHP8wz0G2J8E6uulAOVDqoQmoAQ2dBcBw5xxgeN79I+++uevd7roA8xkSFlUBzowG4CUDhcHEkA8QKG1QB64pL1CZEcRB4CUlC6OL4eseC7YikzP0ipBvsdXBa4xK9zAcGX4ATwYYw5phAygCIvgeaBTwxnD4t//23y4HL5ZLPuMJXRnvAV/eJ9i4Nvbn9wkyrUGFbU6DdeduM7TmInldBtpEqzFutbNIwg42nBFiAYLqLP0Mw5lh6eVAWsZqYKJ+LJ1EBlZRbgxddJV+YqZr6t4iSuvT2prRXbssqPfqKNjGC33HECQr/pLX0qFMwHXyuz5FbwCEdgH9jQV8JdcPfehDF/CJnHrmVa961bLTAH8e8IAHLADANMqBBIArcqZcQD+ajBMggt+ACgFnPrtX2eS79E/61Lj0blwC6V/ykpcs7wAGfa+MDJJP/qRP3nzy3/rkpU7RuEU34on7jEd1+B2oAFSLZ+3eAeIVAazf3IcG7dN+oBsayY00B3jLGSClAoeHe4rM5zDwrO/6LdBDWcqYKXyqU/31sXu8AufVVbSWazMFSFHx9e8EAgMg8cDfWsd4JnBaOQDKn/3Zn112b0iLAgiawG+6c9YVkDZlPf0xQbXaVjvcP1NBBdak/xpL2tPYU6/71o6CAO2cGtIivP8DJ8/vIH8BvIHS0V+/eG5GwK/1YA4VYyQwd9JX2yb4WdtnfwTYVleRvAF6nGf6qaji6nV/fd6h8BNIC/R0f/xRv/5PP039nLMkoHUb6BXd6MmBogzP0LVF/hpb5soAiPSQMtFYFLXr+j5wgtz3W7zKUbvfMwre8uJXb/7LD/3s0r3xbuq9vYIuu90XmI0nOY7wm17Rlzlr6WQv+kFUdQ5Ez9Er9CInQUBwTsT6D6/oEwesO0vH8+pRB9qsQZRBFsx33unJdn7ZFfSkJz1p0a3JTjxZO7Xq5zWAeaY5PP5OudoLf7eNFbTF29ZL+NNZL3Sj+goEIFfN6eSucd7ayDxGvujm2le7W2upcy336cMpM+lQfbqOwPVbO33mWijnXnqpNqPZWCqlD7lxLXmau/zQS8biTY5f35s/1w6r6lEvngleISvWNtaD2k6e7Aa0c0D5vgsewS87Ce0SJG9r56HfHfQrQMVnc0Nps8z7dII1g3WutIOlZ8Qf9T3ucY9bdruUAtL6k1NAn1obWIOZu+nAHJIFXaR/lIVmzgf3tZNLSiXtEQCQvsenHMzpxObRnMPt4ps71HLAJh94meNzLevprfXatTXRtvGwvraXMbNeKyen2xxT3as/7HhEu/XcfhwFy96BVbrRKecHtZNgZz1xtKPgg7p6v/KxTWZcu/mmm5cUtso9V46C5oYjR8FuvXB0fc2By+909ebYZSfXTUevzeaWG2/avPONf3goWLEXR8GFchIsc+GF2FFQz3zrgx+5efDfPZli4HSvQ+UokEf4Ez720Ob4Whb0d77T5qKLD2iv4pk65+j3Iw6c4sBPPeBxi9Fk8cLAsngWUc7IAEh6Sadw/XXXb+507Z0W8D3DsNQW7iklCCMPAFpEH9CLceuvCF2LMjmjGRsMegYVwFFaFhFUHAcZuoFIRb0HrExjIMMTHUU7MQQYVP4Ybuj2zmjiMDDmGHbqZZgBEdQPTC0tT+BXoFw0eXYbsHA6Y2f92zYnwTZwYlH4K6PkdItkZTAa9eNMdRHtAQlFZGds6n/PyWcruhMgIzd0RqR3wEtRgAHxgRP6RR951+cBKoGo9X1RjXMAtpU/Az9HQQDaerBqf+XOvp8gTn2UjOZ4QGORy4GMGbC1wbMMet+1GT+kmwECAiO+459+x+bNb3nz4tRKftHKUdBBnAH2RQ9rEzkHKgQeeD5QxLUcGWQWYKBvfNaPxpeDgsmvPgK06SO7YEQt5lRQb6kHPvMzPnPzKZ/6KYt8G8PSHwEtyLx2Gd8dvsnB4QwGYLj78LWzRfSPdroGWAG+LWdZvOe9m/e89z07hzoWveo59Pv97X/+9h2gEFBFxpIpgB2nSAeF+t1zgCxj0AvvyZM+CQzWLzmdAsHxCi+LGAfUBlikM6Z+KDqSfCTD7s9xoNwcE+j5+Z//+WWnlNQo+kC/zjMaJrhWvWQiR6prjUF0tAtnplZCh/uTUffNiNhkPgCm8t2HH2ugu3Hl98A75TfWlTOjqnMMBG4rf6agq95ZP7ntnsotgs7ZANY0xmVg93QQNK7JbvcESOGBficvOUQytPEhXnr3PTAxh8sEXqvHfWj0qk5tbleBOn2euxZ6tnLdX91zN0IyRJ6Vje5P+sRP2lx3/XU78pWu6vmA8K5rn/6YdMYv1/7Jbz5/X+uWt7zk1Zs3/PAzd56d80fgbY6tQMYcbY2veI9HOdjIV3qdjuowdHMPPkuxxoEqjV2p3LSvHX05FYqObwejtYKxpZx2inhvrHbw8eWXXb655PhJR0FrGLTlcIzWnJ3WFlIPpVvWc/DpAMYpT+v7ts3lEyTdbb7ebb6f5bXO0E85eOlEoLByyZ32d+YQPufo8nvrIc/T93hhDsLD9Gjj3Fiec+6sG+/xsznWszkD1KO/WkO6nsOr9Uv8yEnvurJy8NY2v09HcHM9WUmHkLmpS8132pkM5IhL5xY5H8hvfsKHdtGZh8j9wx/+8CXARP3mQGdvKNsuQbvIAuhbU+SU7MBqdFkjAPg7U0OdeEHmzCOeSefYdfCVX/mVi4Md7V7mP06FF7/4xcs6Gm2dwYNua1hzv5dUm8aXtbYxY4eifrY7wllfdvi511yYrmnuQVfzTMAo/k6Hak7q5oMpV+nc9bw3Zb3P295PNz5Ot77dthbctkbeTVEaJ9ZCBTYduKPgHNjwRzsKPrg3z0ZG9jJpTkfBQQD5s86pf9LJ2Rx7oW3bPUc7CvbLuTvOcxwEHAVHr9ty4C9//82bm95/3QVny5kcBRfSSbDMiRfSUYCA7/jCR28+/+98+mk76jA5Co6duHxz5cd85AUXrN0IuPTKE5tLjnKQHdr++VAmjKNANB/jhaHz4Ac/eAHDRK0x9EUzAe4ZLKL1AKEdshowlXFu8cOwcj9QlGE1I7gYg0WgZQy7xtD55V/+5QWsB8a5h8HE6ArYLsrQcwFRGY7TGC0a0zvjj2HGiNJGRiDAF9AaCKo8bQOYigpDO0NC1BHDrujTGSE3I9aSjWn4zGvbPndtG8CwTdbWi+LTLZKLJsd3YAJwtbzNeNmzAapowNvSxwB7AK4MUP2vr3OUFBWrjEABoIyy8CtwSVl+L02J+wNugdYZ9tqa8U72oimwLtriyYz0mcBVxl5gFzq8GPATGHS98xPUpc7Zb+10UR7jHP3kxgG2nmO8A4n/1f/1rzYveOELljzG2sLQZ6S3cwbPKzdDGr3oecMb3rDjSDNuOLBcF8FI3oEK+kMfAB0zWpQt17DdHkXjktvnPve5m6c//emLM6D2lDZJ9L626H/9SB44F4wx9XIOoIfzQGoFaXWAFIAk9AcEBswwrpURgDuBT7JRv+JVacK0IeeV+0u/oO1oBqB4LnCv3Reuo91YJU/TAdgOEbKOP0UqByi7XmoycqD92hPYlXyh2Usf+a2I9Qk8+V10J4cM8EjKKXxVhn7yijZ1TPAv4DeHY3oqJ532lXKiKM9oWhurU1eoL7AqYDfHiToCz3NCpCfTpcqavChquXGWzlPm1Vddvbnxpht3+DT1mfs6hHbKS/WUzqlx7j3wMcDRe84LnzsEujzYOfNmu9It7g+sn06UdEP8ri7f4+t0OPs9QFx5c4fJpDPg2RhNpqbDUjvItN/Id3IScIpf0RRP8E25zaWzvd2bA+cf/6fn7msp8taXvGbzW//Ps27z7ORJ+jI54bAzP+bg1xfo1CafjS1/czef7x1WXDoUfHjbn75t8xuv+43FCQ/4bFynLxCVLOZoUk7OQ84C9dJfHJTqyfmGPnqGrnR/fVEgQzJJt5jfHTbLWaDu5vDG1fp9Mms93ybD2+bxbc9tm6/j/zZgdb0uSJ4D9K3NcsZoS7vCjB2fSz02dRPemqPoU+sbu73MN+3u8jsQdZ4D0lpC/fjsHvVN52JguXLwP4d8a4EJEgf6Nze2juiexnXzdnO3dkQnHuSEj9c5CRtT6HUtx1/rAtfJpLUIvYsfUgVZ55nn20mJD+ZWTnNtAuiXMs93spaTNl3ZeQLm49e+9rWLDtGu1l61nU7O4aBcYD46jDftbU7nmLamauxpm/W39bk1iPWd/nvRi1607LDRnkc96lGLXPz4j//45ou/+IuXdUs7CaZ851SuH5pDcwxsk+H0dPNTemvbLoHZv9sU1jY52DYO5rNzXl3TdzbrY31rHsc/jskjR8Fte+h0tsWZJp+pt06nP89Uzl5+vz10biufo8A6Zy3Xe6HldPek59NBym++nWuBs63nyFFwthy7490v5ZDUQ0ev23Lgr/70zzcf+O8nA8ku5Ot0joIL7SRYdMuFdhQg4p9/8Vdu7v+pf3/XfjpMjoJL73zN5vK7XnshZWrXup1J4GyCo9cRBy4EB3IUMISA6HKaMsiB5ox7UUvAO8anVApyqjKuAIYM8g4GLs1NW9uLLGewMTKLbm/hxJAqzQ9wknEDtLSAV4/f1evP4gp40aHHgTxFasS3oiMzeAAK/opWK4oIGG4buagrEVpo0x5GLkABMAgo5zTwnUEG4ChyL8B9AlJzkTyN42jbDSzo990W2dsWk7stkpURyMVAtHMiIMXidKbwcC9+lWIGL/BBfwOK8RYfPKdPiiCcwIK6gDrK6hn0AnCU7XoRgoE4RRC2WA7ss5AOEJuOgg4DVW4AsWcCehh65LBy4pcyGO+BDejXvuj1vM8z2pysKEud7bQArAAQ8OVZz3rWArQ8/vGP3zztaU9bDsBmbHKsSUWUU0Ab429R8KXSAZwDy/HOb+XZNgbI2QKuve1tO+mIAuPxlPEP3AfyGw/a8PKXv3zz/d///YtDr/QROdKADOr1Iu/kPt7aPWDnkF0jyjCuHdZItsj8BLKMm6KIi+TMcRcg4rl2RagXHxnlfi//tGva6KVfitIu+rTxpe7AvMD4wFx0kIP6NZAjcHICoI2tgP+ikwN5AyyiUVmlnwoYRSMgCcDIyfJVX/VVi/4jH9NRMFPuZBSqv0jgojWVOx1aAWq1eeqUqRsmUIJOPPAKZD9+yck0bYzdooLxao4L95PN2lg6n8ZmoJb7lLGzI8FZils2O05Q3TN0Q4BSzodAoxlBN8d89+EDujqfQF+188dvaG1s+z5TB01gKr0zr02ZqK3RHq+Sp3TLNt53jVwHRKazlOt6Y9uYMUYDrZuHpj6vT3NSzfksGUFXtO13R8GfvPS1m99+2rMX8icvcgzoZ9HmOTrNv5zqdJtryVrOlOnsD7TX1uQLvcne5tbN5r3ve++yq8AOKu/GEefkHIdo8d07OUrvkYHGOzAVbTmizdmi60sfkyOnNHjNb2RBv/zAD/zAksqlvp+6fwKp63XYer5d65gzAWRrELTn12O9+9blNUZc10a8zomDz9oB4LdG6YDaHI94gH/A8c/6rM9aIuPpM2A2h3HrhdKH6bvmXGWSaWU2x84dP9YFzXkFBbQbZ47XuQZqXKYbJzidI8I4aPfiHCPJK1pLP6QcbSMvOShdQ28pl5Rb+wQ/ANOtd82jnrXGBL5bCzo3C2+025qoc7kKUigQpTGJ1qLUf+3Xfm15tvEBkKbP2nVjHir1kGvSGXIU2ClorOGNud9Ohhe84AXL+qv1k9/w29zjncxzbuhzOwr9bv5GrzR5nAQCGNoN0Hpk6uP6Lkf3XJNNGW0+2JZ+aFtk9Ozj9VhK/8018nTyJhdzzNTv85n5+6ThTHXXV8YQGdjmHNlG87wmhd9ur3ORFeBoR8EHc/uO5CiY8+5aPvfbjiNHwZlG6R37d4cXO8T46PXBHLj+Xe/ZvPctf3bBWbObo+AwOAmWefYwOAoQ8i++5H/Z3PeT/+7WDjtMjoITH3W3Q5v//9JrrtpccunxCy70RwR8eHLgJz/vscvuAblMv+iLvmgxouRcd5AtA1FUEyM7sB6gwDi3yPYnGoqBxfBhBPkDGDL0/GWMeGeslY/WfcoFHIqIkr+VsZmhUAoQEZqMQoYxcKEUDxNsqufWjoIMmyIAA+XcBwDxx9gCOASMBN4y6hjKaOpA4FK34IuyZ7qYdi+sDazdQIczgQ0TRFgvJtffA8e0M6OJAaR/tFk7GEaV6XkGZTsOGJ6MW4ap/g6ssdOjfOETGNMm5QIogMLari8Dwxjf6ioFR5HNpWoJNM8A9JxrAT2B2eoJfAxoDZjThgzcCRK3KC+tQgCW+0uDFcgwU7N4LgAWD4vKB06J4Cd7z3/+85fxwSB/ylOeshzWK88woxwP8a88v8k9mS+yOsAAT/HHvR1e2q4W8u0gRSAOudPGoms5I4y3ZBW9zvV48pOfvEQ/kl3Puw4gmClsimpH/6f8rU/Z3Pdz7rvIgHFn/Il+/oZv+IbFERIwkEx3fkB9WlRhYzC5UnfAnv4kP/iOrs5ZyHGhjpwBOXuMK4Z8ZeRw6cD0gP0AIPQFIidjAVblT1ZPBxQnJ4FnAbQ5lNSLb8lcUd7tKADi6Ht9QD66b5shmEMgwzDnYsBEY7idSkXjuh4dOcNc81xj2/vcRRGYfNONN22uv+Gkc9Sr9qZTG7No12cTTJuR7DkS8LDdCdvA0nRbukx5gXULTccuOZn+CVp8CqTuPVDcuA6E1PdkXnntKEhnJJON+xwFE2Tqc3KZvMy6K0f97WDSj6VVSScFms1dAD1jTrrztXfeXH7i5KGfyTLAkYxoTxHI7axpLEXT1P9F+NYH6fMpVz7/szf+8r4WKW996Ws3b3zas3f0Ze1VD4eGs0k4DUUs05euBQKrsKjk5tGcKc3Frhcl7Vpy12e/t9tCNLsoaOsLgHUpZbR9pnxqrjZ2lV0/lOKIDiCnaAa0mnMCT+m4aMBvdJgDRWnbuWiOKwAhuV7P29NxMOVoLUtrUH/bvL1t7GxzLkxaZkfPe3OgmLu1fea25+BtJ1x0kC1rJ+s2ufCBx+7jWKafjTfyXP+RW+sitNC7+sh77aY7CjhwX9H8HUCczl7vKPggPsm7ftHJcwXSifo2p5DxVdqyxnzOj7mDIPlMBwbkN/eh1asdjdqinna6FmFuTiX3DjDmTDI3mg/buREN6Rjy1bjAP+sfwQSu4wt+CHwxr5Nd3znJrCHdo1z9wflvfdGB3Mp63vOetxyOzGmhrWS3epsr3W/d7s9vHA3KMp445NDPqTbnvNYkzUnr96nP51h3vZ0TMzBgDfC7Lxk+HQC6zUHWGJtjbY6HteN50t78Vv3rup0p0Osv3/2XSx/oI32QnPZ79zZnra8rain/5JT2Qa8jR8EWnuxynsO+JrNTD51Ovs62XPJYIJRy57rpbMta379Nz8979tuOI0fB7e2Zw/s8mThx12s3F128u0Py8FJ/7im7+fobNu/6r2869xWdoYZtjoLD4iRY5sLD4ihAzHc//LGbz/rEk+DCfB0mR8FVH/fRm4uPH74tPMdEvVxz5DW84CP+w5iAHAXf+I3fuERGM+R/4id+YjEgOQDsKpAWpQhTBgnwA+h6r0+/1+ahD3voch9DjfENVLPQ6lBChg6QgLFTrlRlS0PAWGXsi4gCxJog3ceoagGVUaU80WAcC0VlBeRl1GQk9uyM0GzBFtgT0JbRWYQ0A7wtyYxm9ZZmIYNPfZ5jRKMHzdHVTgltYKS2AM2ADhQKkIquIkgDAor02y1ia5kITuXqL20PPpcnXvvKzawODhH3la6hwzYZssAtfedZfakctKMZz4v0VA7gvCjZorsDHsu9Tz5afJf2yTOdGeF+YAW++dzOkvIrz0hPbcy5pM3K1kfaNoFdAFdR3Z7B59Jk+K7tHRRIdjv0MoAkwNm9OTwyaNUn3/4vvOAXFvmWyxjg5Dpjn1EuShYwoN/wGn2Bu9oeCOJzfR3o4jvAQj8EMASsFZ2rbQx/dQH11Y3/+u05z3nOcqhxjpmi5QL4tQmIQV7xz84hOwoYyxwMdjMo224ikZUB8egqzYTnkmXjoBQT8Uu7S8mQfABlAsgbMxMYyrHQe4DijNYvjYa+m9GceIdXM4VI+sC9jVn0lY+e/BQxGzBTX6O5qNGiRXMcARYBSIA16R3wqBQdAe6l4KgM743/ybt2xSTX9Zly0J2TJBC79uWoS7elFyaQjX/tJlFewFC6QtnxItmsnJyMytfPrudwmqDMBLjX06b7cnykx+Y981m/18acJDMaWn8AveoXtKQr3R9o2FifIFi6dRuQlROhuSGHYs/3ezKQ/KO3vgAScci4VvQ7eoCFZMSzgXT6TRtyYMX3NRA9HRSBVwHy1fsvfv9X97VScUbB7/348xYgHV12mtFHaBM1zQFJF+ABOgIj8XYCHclKPJqRvjMaeQJ8rqfv8MBaQsS099JWaV/zQI7gnEelcWpXAwaUEi2dgB46XbuMzU/7tE9b2mmOm7tq9A0dLerb2gMou+zCufHGnZ1lU580biZ4uRsQtOZVz+4GCjUWzgQUbQOa0GseMFfrk3LYN58uQMOJEycPbP3Iu28+9W9/6sKXZNJa691/+e4FqM85mwO39UG7eUoN13hLpyU/zRFzzqy/Jw+SFeUaA61v9FtOKdcbT1deceXm2CUndURzYGB167142zzXTrZSefk9fVearPopWQ/kN5/i9S/8wi8sTnqp+KTZDBhv7sghkaNAOTkBzXWNXZ87r8Qai9yZo617yKU1pnF373vfewH72+3mOff92I/92AL4Nxe3blCfPtKODuy249GByxxmrqtLWzg/tAs/pn7cJpNTH62dBPVdu0Fnv34Q0H4KFG7OOJ3CagxU927jrOtz7ptz0vw8x+ykMwdAjgJ8sb5Pp1X28n6r/7fe5uD3nQOM8zmcR0fBvpT+lrPN9lvOXp/bDRQ/k47ba/m76dL9PL9elxjDBdPkrDxouqec316ajxwFt5eDh/f5S6+6YnP8ihOHl8BDQNl7/uitmxveezII4EK91o6Cw+QkWOa+w+QoQNC/fMTXbv7B3/yU2/TXYXEUXHzp8c1V97zHhZKl09Yr5ZDUQ0evIw5cKA6UeoijwMFqopikWLFrgAHz7//9v18Ma4scxpbFNcOBgSA6zdZpRigDiiFusRXAnlHFGGXMWpx7zkFvL3vZyxYQGkAhzREgM0MrZ4HnRTsyhBi5DCegqDoCHPFtguwZVAE8a74G+Cg74HM+kwEZYALkY8gCf4ugA8QyyjyXwVjuffVpq7Z1cCwwlyMh8C4AOiO77eHeS/ESaBrwNo2oadTMKHy0d9i0z4ChjGy8Vya60Setkt+kWEKb1DQi40WU+94htz4vuY8/cN0CjjFwA20Y9X1m6Op/Ee76v+vuF7mF5sA//Vc+5KLCvZf2KdACvT4H5viM9+QyOsgMuWR85/wJcAg4VTdgmGyTNSALoBz97gV6BMopg1zkrFKuPyC+SEMHBZJ3NKEDmACgAnyRT7xCW84C8hCgOKNcM2LrH20T6ZbjJpBTPR22yLlhHOjLHA/uA/Y/4xnPWN71A/APWAZQwK/Gpr4G/Gg/Z4F78UTbRMk/5CEPWWQ9ALcoX987l8C1doCguQj8IvrLMd+YCgDMQTYjP/GglBDqKEpcmd2nXHWSQ7LeLiV1698cBnRGY8Q1z2uLl9+mkaaMdpoENgY+Bsx4rj4wtu0e0Q+AHfzjdNHGxmt1J4MB/7Uxnk7Qpuh79GhLoJh6PR9Yp605snJEpNfSHVPP7WbgehYvlJUzp+fWRuxuoM0ElNJjs4x57TbgyyrtTcCyceYZ39ulpbx2++SwmECXz2v9Hug079vmrJgg9uQh2cvpEBDuPWA/Z+iSEuWmmzfv+6uTzuzGtP7jKOBo95k+zTG+jY7mrN4Du2ZUvb6NJp//t//64n0tE972a6/bvOsFr9rc//73Xw5mpRfUo210GN1o/pW3nnzQb5yR7TSbMhefJxi8loO1LGo//nK4OdfFHGFep8s4XgGbxpM5of7OwaBuz7YLQtmudY5BDhrP6iNyQ/eaB7XBZ/MPHW1e0m5zn1R55gK6T5/RL43RCeInp+nrdQcENLY7KgfTtvvnuNyro0A5E4BTBjoLaEhHq9dY8uqwXu2nr8wb+II/pVBM3joAnh5sPmxOUpbrAeHKyDE5zwyYjn3P+N4crh7fi/DPmVuZvhek0bhvN1EOBe8B6YHYjUvP0MFz5950WnV/DqgZeIGPnFXNLe61bkOrdZL2kqv4Xxta902HejojB6TvzZPmDfJmDtEH2kePcPQA8/WXMYg2z5vHrcEFI+gv6zh9qQ3utTsETwXbWHPpY7uBleV5axSvzj5Y6+HTKZH1uK7tOQv6Pfldy/m6rinz63lplrEbyDzn4VnXdALPuWqWM/t6yjs9bf73t54Pts0P8Wup51TaoaW8iy/aSAvU7oPFmXAODjPel9I/chTsmW3GTMFK2QPrddaeCzvNjUeOgoPg4od2GfDAE3c5nGnSDxPnr3/nuzfvfevbLyhJ01Fw2JwEy1x52BwFJs3/45Ffv/n0j/+knY47LI6Cw3o+wSWXX7bhOTx6HXHgQnLgGZ//tYsB/XVf93WLo0BktHQk97nPfRbD5Xu+53sWEJRRZGHN4GbgW1x5lzOdMc6AYFQx6BixDB8LoyKPGTkWYaKsAKJAVcCl331n8FislZu6XOacBA4Qlc8VmPGEJzxhub/osgxp9aO3nL2ljsmgyGgo8nqiNgAAIABJREFUkjVHgee0qy3qgWmMPPcENqsn8FIdQCCAi7Yy3EoPgyeMaMahP4aed+1m3KmfcVr+2qJop0FGn+KD14wYzlCaUVwAkwx8ALVt7PG9SLWMVpFy2qCPGaPlnw7w7pC8wBnAPWMZmJCjQDsDQ4q8Ub7r2gl4BqQG8AYC4GPGWrs6Mj4zzvQBI66+WO7fXLR593vevWOwzwN1i2zX/qJH8aio7EAOvESfsoFV5F2bA7iSmWRIPxXJeo+PusfmqquvWgAEeYNFHGoTwE29jHPOFRGqZBqvAGxkw1hpx8rkVf3YjocOiiTz6CsNE0BCH7hmnAT8u1956MAP/emMD8CBV9Gm0eFez+sf4IjngQ/4Rw5d4/Tj9Gh3ChrIaVFW+tw4mVu0A6nRgBa/eUb/BfbndMmhllHfWCgXdTtuuh5wS0aVhQ/6tZRC+spntLczQ9nGBj1kvKHLy3fl9kJLIEGOjRwdEyhxfyBYYG9OKX0Sbxqv6sMn3ztPpR0rAXHqSd7TLe3ASTdFaw4EMpVzdu58mABGQFX6ML0x55azcRSkN6dxG7CzDSRqLG0DjbV3AjgTdNK2wPYJHqK7SOMivuvfwMba2u+N/fpgtiHAcEaQHrv42BK1nMNJOUU8k0fXAwxyYpVuSh9NgFT76BfAM9miF5pjFp5sTqZgylG05mVzS07R+i2AU/3/++++ZF9LhT//j//f5v0v/k/LXM1ZQP+1u4uc0m2coFICaTd9JgBATnu6M2A0J/p0pOwF8KYD1WN3ovQ/xoBc+doMrBc0QPcV/dyZSPhfCsJowAA0icbOKY7v5ja6rF2NZKXdgNrLcaNd5urGOh3hOY6Ddlx1rkpjM7npfd0BRZyjE39y9KTj5/1rR8FeO3OOHTxDv/kuR2Ip9XLocgLLZa/9zfH0XIcXl6JOW+kxDgZllSe/dZRr2q1Nyk7forvzWaYDoLFFVnNaoN0ayG/uzdHcDoR4orzm6ebDHEyey1HU+Jx6ZjrU1o6adE87GObaSVnkspSWOSTIi/LpbL/Xx+neHMQ5W+dYTie1dsP3nFjpjNYXpX6kL5rXlEUunR3krAFzuv60i5HDq2AdbebgMvfrY2u3AnE8o51koL5ubbMG66cMznE929Hn2rnNyTnnorXsb3NUtBbczeGwHjdrunu+95zr6/m755oLkr/0SfIx6VjT3/jrXVnp5TnvciLkKDgdn/c67m/vfeebhqmndtN7t7dNazm7veWheeqkHAWtIW5v+efq+aMdBeeKsxe23MuuuXpzyeWXXlgi7gi133rr5l2/98ebm6+74YJRm6OAk+D7XvH8zXuv/8AFo2VbxYfOUYDI48cu2fwfX/71m793z7+50HxYHAVX/o2P2hy77LANvIs2TjQ/TNEHh0rCj4g5bxz4uQd/4xKl9JjHPGZJPSR6lqFhRwHw/nu/93uXd0aVyLSHPvShyzZnRhRjBTDNiAvoK12EhVaAdYBLgCzDi4Hj8DdRVgzats0DMy3cAto7hA/IwVD6xV/8xSV/q/vbgWDhXuR94P6MzkV7KTna2l4Eq3LUHwAqcqsdATqhdDgBvt1XB6mbkac8RhxwiyHPECn9iTbgMeM4412+2g5JZhgWFdfhySLCAb7KCPAuMt21InHVuejf48eXMkRoLsD+ddft5BoOPAEKuK/oexFtwBbgCeO4yL+cGQx8dBclh465w6F2M4QD7/R5OwhyUASybQMzA5sDUNuZQWaWaMnrb9i86Y/ftBjz6O6+gFtl6tMcJjmkZsqJgKEAduUyotrhECDluzYy7pVZ/5EpACCQS25tBvkXfMEX7OQjZqSjj0NNv3hO+egtRVCAY/QqHzCCplIm4KO/S49fuqSFwP8OOFZezhblelY93oFc0hXUT+4r9QR5bEz6nYMkBwSQTLuUI4IyJ1eRnGTRGENjjhOyFpCE1xOQjq9FrQYIN04BItpKNpXnefT7XZmlLsKjdivgmxcZCiTCC3UVPU4mc0wELvm9XS0B7Y3ZHA7V4z3DMICwazkuyJO+BRyRNbKPP8tum+uuW8Z96bDQlXPCfcpEv/b1vahX5buOJnUW8e++q668alkjzPGDzgC8eDCjPNO1AWYZwniEH/jutyKC8WQ6Q9eR+wFygQCzLs/Gp+kI3A0wmJMaerQ1w7xUZ8qhw/DvEz7+Exb9c9PNNy39q9+LJI7O9ES8aKeZ+9ExwW31T9AqwCc93+4mZTSWAhj1RynQcopNB4YyjCVgNT7TCQvIfvzSzWWXX7bozdJoTeCp/lQfmTA2c5gEPvfsd//Ry/e1LrCj4C+e+4oFnOcoMLdz7uM/kJ7uokMA+d7pASnV7ve599t84id94tIH9FhzekTMdsw+9zn9rC1kTv/YSfj7v//7y3c7CDirvfuuX+hUuo3TwjyQ7Ba5TWbrX3OjXQnmLrLT+UjKs6bQF6V+UXYpoAKDjbmiirXP78rpPJS56w19eJVM9HmClc1tE5xLZ6cjmwO6ni5tHMXD+JwMu99nNOKBNnegfQ4tIL+dZLWrtRYw2VrK2q3De4tc19Z2D5JZfbwG5NE2nWI5Qtrxox7tWgD4U7ngjVfzdpHWBQbkBGvcpHdaq9GfzYXp48Z1vKmuUtpFnzYZO4uzorQwF22WCHB0NEekdz2nDnOVMVsKODTgA56XPij5nDtIW+OtnaBTv6jLuTHXXX/dMmQ8jxfJWc7BdmZO3ct59/KXv3wJpuHg4sSnd/xVR/NvvHEd//Spz9Zh+icZORNwHFi+TX/rq7njJh3QGJjfp55d69x5X+B+c8z6ud2U3WzH3DUQ/Y2nNY2T1jl2mwN7ftsYnjyZzok1T28zv9h9cOpMg9lH9fNt9OipdEdrPk4eTPpvufmWnfXgzj3q6jyGzlLY14yxv4d2m/fPJHf7qe2gykSzHYI33HjDzvli2Qv7oet8PXPkKDhfnD5/9Ry79PhGlpGj19448P4/f8fm/W//73u7+RzcxVHwj+/9BZvv+4+Hz0mwzKWHbUdBfXD58UsXZ8Hf+diPPxSOgkuuPLG54h4fcQ5E5PYVeekVJzaXXHH57Svk6OkjDhwABzgKGEYPe9jDNl/91V+9GBodogb4/JEf+ZHFCGcsObhVRD8Qm/HJACmyLdCtyKUJwjBoAj0CbhhogGvlqJ/RKjIQWAFQcB0w51nGEfBCahzGlqhu0dtF9OYomFGjRd5Nh0XGZRHn2KdebS7i8F73utcClkiPAHQAopTndkYlZyBO42pt8LQrIHAeneWnBd4zIhcQ6PrrFlAJYKHNQA68RgveACbwPwDGe5HgAW7agk4GZukEXCvyCQ3AISl3ACydMwEktjCu/6YzIAMqAzkHRHwOiEWztukzIGqRbXhfXttAlniEfxmeAdPqZuTGZwY1Pon4BByJ0GdUB6pFOzpcD0iaBqg29FtR/dPIQE/PqzdQmcyhK3BX/QAsgLxofKBWAJPn0W3cAI8DFUtxo5wcGMpjwONRYMOJy0/spF5JruTSNe7wVL9qE/qUBcwgL4Cudq9I3+EegBH+6G914bE+cB8A1u/o4/yzCwJ/0WNMA5NmBG3Rte5vl0d9nmOwqNb6uf5pK3fRqJ7jJMMHY047A0aLzJ5AcJGfrnVQZhHmRQcGRuqzdMGyQDpVtvfuja++pxMaTwGxAegzqns6I9KDxhHeNiZLbRQYuQBEpw5nnToBbYHNAWHaltySITxPRwRYK6N0HIFh04E5o99y6OQc9VvOTfXox3Rq97Tra82vQJi1jstZ0K6udmfU1mRoAsnrMZfDcdFRFx/b3HzLzTsH3nZeTXnmcxZN+uqXaAuMbXeCNk9wZtKynjanswFv4kv6Mz2Y4yvn5gSM/GZM0cvlysf7nDw+ey4HezSgt1016b1kdjpwPPv433vpvmb8d7z69Zu3PeulC8DswFNOAGMRrdINcY7jz9Oe9rTFcfBx9/y4zd/+O39753Bjv5szSuW1JmINMPqeQydHgTkN6Mk5YH4VKGC+zzkN5HZ4LAfAE5/4xOXewMmAbfqerLXbyZwtvUp6IUejcqV6sY7wOXqKjvc9HmsL3ubYz+GXY6SxrM7GN51Mb+bU1obmtwnmqWfqgSLSW68ks7OfPd9aacq7tpErDl3AsbExdyJ1xoQ1C2dMzgz1C+bwnD4vNVrjEY1zF0Q6tTkUf9YAbHS1tljKWuVs75lbbr1lERffGz9zLNbHOYvbcbPw4dLLbhNMtQ2sTRbXerZ5YL5v0wH60rilj0oB5Jl2T9DHxmy6oLWjPqqfqmMrgHyKL35b2nrTbR2GrZNbIzQHmhdy4hSQoS/1YfowXZeeLv2e+VXfuLcdgunkMymQ+qn7mjfJavPEbO8EvafsnwnInfI3+3UbfRN8n3W4dzoKkrPeJw3rMmYbpgyty1j/tqavsZAembow3lVXTuFFN55yYE2ZnHxod8K2NlTX4pz3b5wLsUPfPh0FZ+q3M8nP+fr9IOiM380LOQsLMtqN9+erjaer58hRcBh64WBpuPzOd9ocO4RnqR5sKw+utJtvuHHzl7/7piX924V4cRT81Q3XH7qdBDtz92F1FCDwqstPLGmI/vnP/PDmxpv/erv/hejIE3e/6+b41YfrsOCLjx3bXH7nI6/hhZCHozo/mAM//cCvW0BHkYbSDzEqGfFAfCDCc5/73J0D79zDURB4zQhhwAYYWXgVLVbEWQv7aUTNlCGMDws0RpE/gKd6Ld6KfGesqYOxC7AAxj772c9ewICAl8Ar9cxo8wyfgIEARW2ODvd/+Zd/+fLnd+kQvACDr3rVq5YdFmjz244SPpVOY5sRHcg5dx/MaMK264sKApB5eQbPtIORiK8ZekW4zHz9aMvwDmBCSyA6QBiwANSUBsNfEYd4MaOUle+PgYnXXgAT5QU8Zoh3mKF7GDyBbJ5ncCtbvfElQ3KCBAEkgRHq1WbtK6I6J4PvwB48A9ADR/RxkYau58goJcCMGozOIhHXwDG6PBdgUvRgKUZKpUVOf/3Xf32J8kODHS6AdeUBjURuAmh8rrwi6NXdDoUOYlZuef85CrRJVNMVJ644eaD3X71vAaLIXWmr8BggpG8YMzka9KWxoA1+1/5ANQ45f+pKhn1GJ8eGuoBO0hR0UPlCy6l0E0Xq43dR/vVphnDAuu8zgj6QbEblF12aE0ZZyXWRj4Ew+Og+MtlOjQlO1Zd+C2hqfKonB1B0TiM+GTTOPKuOHHq1x/3JAZ1DNtzDsdKOHrzE/yJ+A7rQkXOn8emenI7Kdm9pLdDYweiBRwECORhLzaG+zn5QpjbkbJjy7L52zeBp4wtPyWbRpmuAOr5Oh1v6dQcAPHVwMj2EH0XLAgyBg92vDRnkGd6Bg0XPuwcviuJ2vzFmLBQg6Z45l/S98qtjkY9TjodtwGDyUTsCeWd5fU4n44Nx4l40+1wfxSP9qP8AtXZnAR31l7Yaf/X35Ec0BCArHw/Ibf2lz4o8/o7fetG+ljDXv+GPNm/92V9ZZEQKkyL3gffk2txAx37f933fsiuKPpDqr5znvgPkO9djtmHN/zWBzYXypnO0mlvVpU3abZ1BZ3zTN33TEqxAb0nxZtdg6b0WQOzUvJ5u8PwiI1dcsbObDH34rlxrGIe05+zM2TjBIWOnflT+dGYH3Po9PWQ+piNzhuov41CfKdd34yE5b5dk0exF5rs3kLd6XWse1kayQ5drD+eJeq2HzDnpsxzH9FI58LVbO9xXJDqHyjVXX7O5+NjFS3vXYPDZCtVcyy052zvgdRYkQppzYDgKqnftaHR9zinz83r9uP4+x/MaPFwDqGt9gE/GJnkkp/SYPigdnXkhB3mAdGMx+dWPgcW9pz+X+s7SUVDbm4Ny4rT+2tk1cWrNGO88pz3k3Zie68cCMs7Uz3N+XK9zm8vVUR9MZ/7Uz6erZ9aRPMx+WTuZbyNrF5+U39nPa0fFrHs6EbaBvlsB9uEYi64z8a3fc06v58rWAq37j19yfMcBNufTyfM5B08Zbx29bS5crq12FEwZPG07Vo6F9VjaKw/O130HQd+UOzp8zr2Nt9kn56tte6nnyFGwFy7dce655MTlm8sOGVZ5R+De+/7k7Zvr3vHuOwKp553GQ7ujIE7c6YqrlkXiez7wV+edOVV4WA8xvvTqKzeXHLpUSBesm44qvsAceM5D/9fF4AYUPupRj1qiDRm7Iv+A5P4soBhUDkx7/OMfvxisHVY3c5MzoMu5n6Ng3TwLPEawhXAgmfoYuiINGTrAFqkbpEgAFoiSB5oCN51ZgNYXv/jFm+c973k7qXYYLRkegXXoztBiYBU5b7GdM8FnBvm3fdu3Le23g0J+WE4D5zSIunzmM5+5pJxhgG1bOGoPwzFjSdnKRfM0GhhZAZQ5Kfru2QwJPAxk3GaEBvL3TBHSvmujnLbOdRAl7jt69M08NDVgI+C/hTd64mNGqTaUOqWcvfEhxwQe6EOADIApw3LKQbzQ74GdpaGpXjzQHuWgDXDkt6JGcwoUKR/Pitgv6jMDPmMgo7H7p1Hf55w06ps7FErTIl3UK1/5ysVQ5bQqEpfcchS0o6D0OmgK7Ln7R959c+2dr91JTYUvORIWHl1yfDksWrsWAPf6Gza/+rJfXXJoBzICqoB2nD/aEUiAbk4Kz+ZMKSK2CHL8AIjkzCHLje373ve+yw6WnC7tGkgm4iGHRY4c9wS0lO9cX5LrnAFkZOainrsOklW87SDRQJjkz/cAU2NCG6ahnPMnGS5a1vN4ga6A/Bk1q+7GXdGZvqc3kk91kTvv+lcZ+lM/ZODn3ItWPJs8yhGa4VlKKNeLVi69TWD5BKID1ZPRdmG4DujV7/qyHUIdHq6e2pGuo8t8BmRz5qE950wOmMCfBUC9+NgO0Df12PozPi/OIDn/08OnnAV4nfxM4z6HcuO9HRIBtL4DPa6+5uRckW5Nb02QN/DTPdHNAbsGoCaoFl9zhKW/o6uI+Dl/pAfj59QbpSmh8/VB8lDanHbgzPkQPZVvTtXvyWb60Pf65jt/+5f2tVq46bffvPm9pz9vGYvSD3EWmBsam2SFXnvSk560zLd0yP3ud7/Ngx70oAU8RSfAunktItbA69S1ge7GJPkkq1ICKd94Dwi3ziCXzkRwmLqxZUfJc57znOXMBDqn1DSNE3rTfaVuwzd0Tl7hqz+/WU/QfcoKBNZ36bnkeTp/XNOGwPh0V1HkyUBzK5qMQbzspa6cmOoj6zmcpIBDc44Nzyijc1XcW67+nPF2hFmHWQfpO7JWqiS8N67pcfM/54I5oLGpHRxvl152Mv1NgOx+BGqClPNw1wWjPOUgkO5ngr5rgLhxPHVl1yp/ZzwfO7aQGXi6BknTMWfrKNB35pXpiC/wBY/0XfwNkPZeqjhjvPVVuqA5ZDpZF2eBTRe33LqzoyBZ9lxOh3RvfMiB7nfz6txhlj7Ur7Xb/WQC7eapnGrt2FvrnnXfr8fzHOeNhW1O5e7bDbyd15u/G3O7fU9e5ryXHpwOgLWjYL1envPP2skQD+f7bPN0FMzP2/im3vU9256pv9f3r8ej39MxtcE9zdetlZKZ2rA4CrY57vYw0JddDHYnnHIanA0Yv9e274GMPd1yNrTtVuCU9+koWO+62iYfeyLyHN505Cg4h8w970VftLnirtduLjp2cp179No7B2583/s37/7Dt+79gQ+jOw+9o+Aw9MVld7nTxt9heslBdtk1Vx0mko5o+TDnwGu+6f/cSRcDMBRtaBHKUAeMMuQY+owQqX8e8YhHLEaqhVq5XIu6mgZJi62i6VpsZWgVoVxUa3mAlVvkpt8ACwBY4IJ65GoFcgATXvrSl+7kWJ6GqMVzAODaUJgpOwANAYrf9V3ftRze+C3f8i1LmzkNnMfAcOeQeMpTnrKAtuizYM9oBQw4CDaAVrsBHx0sW6oEzwDZGfuBkhlLc9HrcyDmNB6mAVQULBrwiBGp/egWScjJ4WDqWXfga3Um9oEQ9V0GinYwSmpvOzfQlnMoIyXACYChjUWieh4NAZZ4heYM4HJx5xRAA5lyD5lzXfv0wWIk33TzEolVHuNAtvq6XL/KRz8gpl0gAdva00GME5DwOTrxahpp7vc8h8CrX/3qncMD3V9/l8oH3crCB+MoUBZ46DPgGQAE6PK5MgJYtQUYJBpWii28MO4ASpxo2k7WcsDoD3xQP0cN/vkd34GP0yFmzADM8ATADKRzn90RZDgexCt8rB6fjb8J5gRczDpmxCrayuGvnGQpp4578Sj5yfhNJgMRkl28TvbwwvWcZOvxjiftbijSb4IORfcGVEdbPAC46MOAP/xSlx1N8+DsIjlzYOUAiCfKxzt96nOAa2kcMlYDQaaTJb2QPKpj7kDwGY1AWP2qTA4AIFGOiQBousHvgVvtPEGXV6Ckz0WN1h/tqgiUCjRq/JCDHQeDCGPnHtx6y46DK4ctXuFBIEm6xs4qKTmUH4A2d0gou8jcUhS1S2X2X46AdH5zwpwDkgHXyp1PNrU1eQuknw6I5EN9wMN4UxvQXYQ+vYO/0/GVXAV6L206xWvXkt8cxEUBey6H2H4dBX/5G7+9eePTfn6RQw7Or/mar1mcAOjTFnxy9s+P/uiPLvKkvgc/+MHLfQDnNV/XS6Y59zbPd00dOV+847mx1ZiwexCQL/odbY0Paw+7Csz9BRUUnEA26NPq6AwFdXcP/nb+ifrIYLsXrCG0UfS98umS6dTPSZRjpPEwnZ71X2MgB1fX0ZLzKf4lY36jx/GW47fUMjnm9QmelEIG3+on66CcW54zh0gpZQcIJwG+0OnpxTnvbwNK66+zWQanl3bWJCtkMifBevyt5WSCi8pqPZAzP/5NGmfdu9G8BhHn9zX4m0Mg3Zguc53ONGemF9pZgq4cvumOeDHTEU3eLw6UzUnHYGvZ1m45AaYzovVi8tROygmgp9dat5Bj41e55EK507k+gdHdgO91n8xncp6lH+ca6XTy0xiJH7Vh6tsZoDKdCNNumA7ayly/T0f3WlbmOkUd62e3jYVtc8icT7bJ5m7XWs/Pdeeab3POn7/Fu8n7dM5uOyfOZkwvNJ9yMiz0+XfxX3scZh276YwpK/FoPRb3o2+2tWNbuWfb3kmvcdkOzJz7s7yDqO9s6Tvd/UeOgoPk5oUt69Irr9gcv/KvAwwuLDV3vNrf86Y/2dzwngsXlH5YOXbkKNhDz1x1z3ts7Co4TK/L7nT1UQ6yw9QhR7Rsfus7nrwYqxadjHU5jBkZIvYZqwxaBraIWsYRg9RCCugJlM6gsggPWFZWhg3DfQHnr79hAY9yFAAQGectdgErgS7KKjoKOC+XegAnZ4Y/QCtgVLS/vMrKKiJQORn7a+O0NAHaUGQY0Mn5DHZMfM/3fM9y/eu//uuXNEwMRbsJ5KbHD68MOnSKKhcJCRwv+l1+ZWcoqANvGWt2RQBmRVUy5gLxA9/Wxuw0UHYzitCChkBK9enDBz7wgTs8msZYDoZpJBWlVMRkTgpl1Tdo0R9451q5oAOB6mP5fvEIcNHuBe+dmTB3kigzAEnd+hdf3aO9peHwrPa5vkQsX3Jy54hntT0Qv35xLeCNjHq1pThDrR0Ca4MvQ3gNJgTiMsTJIh45CNr9gFb9DSTU9iK+yKN2ALHIwJIK6h4fvewqUF4RsTnFeg4vX/e61y1ndXA4kUGOH+Aj/nq29BcZNNrHMQXsw0MppuzI6XBi7USzcdwhn+QQ+O0e8iK1SP2sXUXp4zvgpnz8+nxGWc9I/W3gQ6B/YJ/+VAYAO/7rr/ozQz9gthQ/7s0RlMw2LvAQL6rf7zk5cmpm6AboNL7q2+SnqH7ymE5RFn6RZc5Ejpi14Rzdyp2GJiAJDQE4+Kkv2hUUPY3JGWE/ozdre3Iy609Xqjvgqrza9GrjM/2E12gMjMp4D8jPadXuHL+3U8znxr02aUupWPyGRzmJe165RdQHpGlbbZ1Rpfiirs4GUX70FAkdkJSzNn08AZg1KIbmwHq/qfvGG25c0n3VdwFJRaPnyEpOc0B6Pn0dDcYLRyJAl2zTD9rQfKNsTmK89zt6PINX8S/du56zGgv7PaPgv/36b25+50efs4wPDsGv/dqvXXbm4aPx5SXdz9Of/vSdNEmPecxjNo973OMWx2OvtV6c19fz1W5Lq/oAL4D0dBCZMGdYd5ReDV3PetazlnUIOcuxp1z305/JNT2fPg0YVU+7avDcuMN3uxHdX6S/PpNOTsql5CtHfk4/debYmw6eHAjJZ+uX9byCN+5JBhtvyf+UX7+lD6fsNw/63Y4yOt5cb2eCP2sx43tZA118bAGlm+9m39Qvc71xtiDYBGADFaevYA0Ix49tdKTH/NYaJB02ddx6btmN5jMBk7Oc9IgxSh5atyZrrlv3GtPuLUIffaW9ImP1q7odXh4v0jOuk1UOgnammc/pB2UqY6YUSr90QLffOh+kHQvxtHVSO0zUQw5KT+hZ5e2mW3Ybp/P65Ck+5MxNjuf6dFt5fq/v43ky0pprXp+/1V/rNfCcs/otXdycmvz03thtTdJ9a/rXMjRpW7dvN7q2ja8pe+sxtB6X67Ey54TkY85/8WPSt209dqb+rp76rPvXDpi96IyFzi2HK+/l2TPReRBlzDVCc/4SSHHZ5bdxkmzj7ZnoO9e/HzkKzjWHz0/5F7Fh73rt+ansQ7SW69/1ns173/JnH6Kt23+zjhwFZ+Dd8auu2Jz4qL82cPbP6oN78pLLL9tcetUVB1fgUUlHHDgADrzpCU9bIvkYIEAB0XYMaaAiIMMimUHvYEBG/Sd8wicsoDhgUfQqw6Tt43MngPIC7IoqngA1o0kdXox44FsASofhqk96lP+fvXsB2j2r6jv/dJ9Lnz59oZsG5RqNppIMJpqJJmioiHcFFQmikqKSSLjFJFNJHC+o46BOpWpmKplMxhIRo0RUvF9AogU63GQkeIHRPhQJAAAgAElEQVSaIUZQDIKACijQ0H0aaOipz/8935fFn+d53/cc6O5j9/ucOvU87/+y99prr732Xr+19tpA9raHcxJIj4ROi0Ug/g/+4A8uux/8ndE2gbsW+urK4Mu4L/2GVAt2E0g7xOgSnQeYfeELX7iACOjTbu+JnGcsAWxt8wc+BHBrq3Z1YGs50OW31xZAbSla2m2B7iKJ10bd2hhj+DEuiy4H9NYWfBPx7Bp6gVUdeJioBMplJGU0zUjmCbYXfZ+joHQNyvO7A44zhMkKGkpZUdSq5xmwyk4OZlQ3ozhgLiMgQNW7OUQCVaZDI8DFYn8Czpwx6NcXyaOyXMvAi78TSHYtY9VzgX360o4BsqsM77z4xS9egP3ykasrowPv/ecsMFb0SYcYT+BBnwLOOMU4v8gd4Esf4zFZ9D5eBni57j188N87dr6I0DVGP+/zPm8Bj2ZUK7oAY+ri8OCIANCJHpbmq/EKqC1lkT4LGFjA1fe/fx9cLBI22ZqGaVH86MSntnYrO2dT/ZzDqLEbAKfcHBT1WymtirJWZ46hytMOcmmcFCWWPkgXFLXaO9FeueQx8Ag9dIBnH/zgBy/9OSP7lV0/5LRLrvxdpHyR+UWv+btUF8ZPQDV++Ts+qBcfczpowwQnA1vmoZdodz2HXaBVco3X0aWsZBzdOX+7zxlWvnVlNt7cd08b2plA5tqplePBOGwnQRG73kXb1Cfqbj7p3AX1FR3dmI+363Ea//ArkHT2t+f1q7aqO52QrJauLL2knPicnHkmh4F0YYveuGyz6ATOJGUbq8BbbWunVjuF0KDf0xHpkQlazDmg/tD2p/7Br17UjP/HL/2tzWt+4OeW8UB+OQE+4zM+YymrMZ+jwNxG9/zTf/pPlx11Ob0mT+P7pLlrs2+2Easv8Yge9R9/8Kl5xrgKhLWrik57xStesejC6lMGveTbf33ib+/51j+dJ4Lv3iOT2k7PcQxwBNpVQSebs5x51NwfuNo8hV7l4EtOnXRkzrw5v065nEDn2qGVLlT2DBhIdj0fKOgambFW0y+f+zmfu7n/A+6/9E9OCLxID3lvgvBr0HAbkHlU4doFci59v7ls30kx2z7XYOt6AiXjQaD5BEsPon+Wtw1AnNdmOfE5fedv/eub0598tmtrztfJWUEK650Pkz+tL637zLvK9T5Hj2+f5HjtfKZTzTtkWkCKfkZfgPd0ErRTR1us3+nc5CKdP8drbT+sz2dboq/dTslma8k59ue8Wj+29py6eV5bvzNpXAPyPTudA9Ex13bpuNnOAmZcWzvp1u/Osbzm1Xw3Onpm3ZfJePfX7dnVD+v3JpAfv2cfzXIuxlGw1u39Pft4m15Z17W/ljl/aLMdNXYorMfntvF6mEweNscc5f05X6G9XY90MUfBonvHCe0XS+dRabnQ544dBRfKsUvzeRlGYIPHn4+OA+987R9sbr3lQ2dIfnSl3TXePnYUHNKPZ+97783JS2wrjxPNHSZ2/DnmwKXEgbf862ctUbIMC4uhUqUA7RmmjCWR8K973esWgx2A43n5+xnfReYFlk2wrlQDGYC+GTSdQ8Bw8il6FMAtApYRBWgGwjpM2TV0AWEZ9qKlGf0i66SC+f7v//6FNos9dJTGYUYEZkSjr6jDnkcn58O3f/u3L4YYwJaTQmojYIV3HvWoRy2R3cACYGuHeKKTsV66FjQCKrRJOxl6/nNkcHgEeANilRsYN78DH/BX2dpReqfywQOmpC4A9Aa64IcIdH2CXwBg9AYYBiJor08git+BZPjkOtrVWw72Ug8FdlpIe8dzDFptZgSLmOM4KS2VOvFKOWSqqE2L84B9BnPGbwv4+BEwqf2BaniATu0MsMWn3kkGPa9sdfZd9HkgYBHO2pNhOkFlz6kbre2IwAttZfyLetW32owuMo0XeLgACVec2dxwrxuW+wx+fMAbPEOLa77tSgDyuw7AEvHLafCrv/qrCwipP4sc5bD6Cw/cO0j5ppv3IvTxwS6EZz/72cs4+MzP/MxlHHkvedeGzvzgJNAOji5OBbITCF/0bCCc5xpX+jIQLidADp76JEMykB4v8CRjOseAvu7dCWwpv1QQAe36ED/1uf+lRFKG8gKTAy9ci45kY4LcE+xWxnRgeV599aNygInkwPjKeeJ6YExjK93Tdd8TLEZDoPw1V1+zufLslcv9nK1oSS9NAGqJdDt/pkAgwxxL6nG/duTc8V58b5dB4KL2NX685287qOgpjid9DTh23fzQThzvlw6MbLrebhdyZKx5Jx1X7nb9V5S3/jUOOlQZ7Rns+OG50j4BH0X+JyMTGMnRiW/7gNtlly+HxPec8nKMAIjRZU5pzmu3w3S+JDsBnOpWTmO8NlWHcjnTPUNG8CgZi27lu47n9KZ38QQ9RQqngyYY5xp6vv2/veSilg5v/7X/b/P257x0cRxK22fu5kROtxtPHNlSnUlh5t7jvvZxm0/9tE9ddGKgT4BjRARaze8J4G0jVj+k9+svbW1MkBvl5UDD05/4iZ9Y6MsJ7Jts0If6EP3muVKT0aHtRPKcsYXPj3nMYxbn/lOf+tSljm/6pm9aovL1md1Yz3jGMxbnqWjsIviNMbTQp5wr6nBPHebddizhk+t2dhkTUw+1/pmR53iTw0n5AYLkIKd9sj0BdGcpSf/Y/DqdxYvuuW2zjJV02rqv/P3RgnW7gMltZe/LwPnUOxNQnMB1837jOH5se/4g0G7bvXltXV5/k0n6Lhm3g1Q/ko/a1Rxo7FvLkKlkuHbqu+ZN1+hc68kcBMa/fi9F3HT0zDKaIwUhWG8+9KEPXebo0jc275G50nb61lYyTj9rS2u86aiZ4/UghTL5NgH5wP14N59by8Z8dv6ezoP6fle/BlKnh6K5eXAGeUxAu77M8Vs9MyimNUh9PN+fY2fyb1u967G9jSeT15XR97Z+OGicbXMCrPl3oY6CdX3bxt6kc84Hsz+Vkx2Rs3Pyd+4yOFBnHCCcB+mAo06StS9nOR2w2HIcBeexmm0yftTyb8/njh0Ftyd375iyT3BKXX/tHVPZXbyWc2/9s81Nf/S2u3grL6x5x46CA/h14orTm6seeJ8L4+jt/PSps2c2p84e5yC7ndl8XPxFcOBd/+fPLMAB4ER6oLNXnV2MGIZoYJlIyVe96lWLsW7hBFhkuAAaArBVPSOcAlYYRQHfngU8laO1aOEAFYs0xpAIagDnf/pP/2kBSkXRAV8CWNQFoOc0EBktEpAxVhoU5fh0KKjfAVSMjSJoo0u5UjJ8/dd//RINj0ZRhz/6oz+6AGAACelZHvGIRyy/A9hit8VwUeoAhAB2gJsDGTkzlAm8KOLYc4Gb6AmE9px7RaEDEVwD4LRVHcikHOCzuoETFrvaAOTxvr555CMfuewu8PF3KQ0C/ZXXAr80TJ5FF4dHEdUW5aWMCaT3XOX51rf6Am146Dm0kSH1Ma5dU45rnm+nSWBwW/DbSZBDQ10BodoRkNvhn/5Gc0BcwHnGHaMeP7VV302jbm75Jw+eqY8CK1z3nr8DqHOgOQSUIQ+w8i7AMHAN/Qx2Y+lB/92DltRbyrrn9fdcopVKycS5YowpH5An4td7cmhzlEm/AZAChgH7jD/nFvigA78Cd8kJp4P+4ygAbpWrW98oBxhGptQBACM3pQpDQyBF7Q9AnQZ2jqUJlBnH6MHfosqNheQgACWgsPFTtLm/8VCZOXTakYP/+jlQpJQNys4pkPFYhKjvdnoo07M52tSln5KxUkjMaP/oVnf6Bf/JU+Dz3NkwDc8M5YD7Ug0VPRzwnw5o99aMLp7OM/zOUXDyxMklij19F4CyBicy2OvHnBnaHh/VS8fhg/scXVIu9QxdYm4gwwDUdmLkeMUHkfU3vvvGhZ+lSNJe8taY9F6R2q7jaTqBLqfvA/OroxRGzSvaO8dm7U2P+3s6+eILutzTPu0J/E3/Ne4Dd5f3Lrt8OVzch6y59+4b3705dfrUIp8BfI0N5XLsGdMceeaDUj2lY6cTG9/RoU+jDR3NT4FqjQnPfNPvvOAiZvjN5tTr37p54Bvfs8wXgev6Ei/rd/qDk4je0IcciHSmenOmrmma8l4bI3AbALYG4Wp30fl0J57Qc3hX9LS5+Id+6IcWfdhco++0RRn6Q8R1Y4l8Vab75EZ5UgvabWUHorXDE57whP3AAHO0HX94oC2BRpzxePG5n/u5C/+UlxPM/OjvHKGCKZ75zGcugQH6Md3VWRgzyrhoZO1NLsiC+VrfGId0NN7nlELLk570pEWvTzBuzfOcTY2PwwDDCwXdtj2/BtSWvnZeyflDfBc5HhG6yfUuuUlnXYzAr+k7iN7o1g/mLn1lDn3605++jE27N4yTdLF+I0tktF0w06GL9+l+Y9zc3totB+IrX/nKZc1Absjh/e93/80nfOInLP3enFNwiHFJLsk6pwVdmTO69Xm731q7Gbfptmj7aB0FB/XDlK943fgPTF5/z/7fpjMaH+71e61TtukTz8+61du6xXfy1u/5fLTPul2bzuJttEZH9R4mf7Md29q05vWFjs/eP2zc7+rTXfVtK2+bMyEeFwSSs2Bp67ZURDNv2fmDlA8b9xfLk1ludLa+IBNLerHTV1zyQZ3HjoLDJOTSv3/mums3zi09/nz0HLjtAx/YvOt1b9zcestekMTxZ7M5dhQcIAVX3HDd5opLyEt32eWXb65Ez2UfOhjoWIiPOXCpcODEs160gI6AoICdDrZkCDHMAdHASt+MJ+l/nFVQKozakuESOBgwy6AGQPjPSRDAGzCT0cuwYggBmi3ecgAAYTucVVkdCAwELM2AMgOMiuYt3QlDL0dBkVGBkUWSM9BF6onC97xIRmkPGP8MOEABZ4FoLfW0bTxDI+Nc29HkA3QAGrz61a9e/rvuudJ0KIsBGCAj6gyPRaoDPtxTtyhwZZWaiZFZShu8cP8TP/ETl0NpAcP6Ed3SMwUqBLQGcsw2LGCfaMTzzh72/C3v3YvsnNHHRcl7LkDVNbSQEwYwQJVjJ6M38K9IUkatT5FwRUXrV/1ZJGnlB/C2u6Ic6EW9F6WsfLz1Pn5qEz4oF9CJnsCHadhPo0p7yUNgpN9Fg3vOe0UKqwvASk5E8qNTv+qnGSmrXrIHENB272mLZ3IKKUe/AKT0ITDrtg/etrn53M3LThk7azhhABmlDyGP5JysGFPoxHeOIqCXCFlj5m/8jb+x9E9RqdqhXmORU85OGrtScragC1iSDKsD/dqX/Coj0BCPyIDy/M5xULqZDkBua3eOlgkQNXYy6gPfAttySE3HExqKcA+0L6Ie0G1MeI984LuxQw6UkSNxAueu6fcARmAQWVK29405dOYoaBfDTJORLghU0p65c6E2t1uiKPp4GXixLXJy2RJ/3tkXGI6nPv096w288F4R2+ohK9qjv7TVbwCt50rnUkokdCon3Vn0PzmoP/EzB0ZO4+ps50dAp/ICcXNy4Amd779yyF8pibQnMBbt8a30IK61q6OxHS+bU+LJdCBMna1/8b1PDg3t057ocR/vlJ9uy2GgDPqMztU+upi8AROL8p3AJ1r0SY4PdeR8nqBk40Ld+HSxhxl/8gfObD739H0WvVgqKvUUvZ4+Rpe20A/oRX990Tw5AccJoCXbAYLr9U3y2PzbNz6QP+NVvWSAowWt6DMu6T07t+g0cyR+mTvRht/KAMKiRz+kR/wubRCdq1/s1lKfdzlI7ZZ87nOfu1yjK8lhux69U5AC2S9NVrt1aiOecWJYr9iVYQ6kd+gP/UqG2yVVX+p7cwJZaq7CE84INJhX6DHzt2f8/qS/+Embr3nM1yzVKtv7cy4LPNsG3m3rj65dKOi2BvHXYP+6rm0A4y4wdQLN8eog2tf3Gtvbrs970dR3sqOfrMGe9axnLTJorVsQQqCuvnXPt/enQ7foZLojHUsXcPLoR/1uveBsLbvUyNRf/St/dfPwL334In+tqVsvF1xBpjhTczZoS46ntaPAWr71abRdjKNgjukJ9MezbXITjxrfyUo6dpusTDugdk3QfS0Ts9416L6t/6ezYK2z5vOT9uQnkHuXjB9E2y5Z3Na2g+T2QsdntF+so2DX2Gk8HoWeuT5MR20b84vrwBkW552I6749SEdt03dbab/tQ1fnAc3JtLOK3n/r+/ftnXb3HcSHO/vesaPgzu6Bj65+6YakHTr+fOw48N53vGvz7jfuZak4/hw7CnbKgMOLr7r/x28uu4RS/DiX4DgH2fGwvVQ5cP3P/9YSace4YJAXfcnAZtgw3n/91399ScPDWGUwcxIwagA2AYqBDgwkhnTRoAwvACoDHyDaIanTOPB8QAkgDmgvksqBwBOcLAq3/NtFY6ob3QFtFpBFrzK4AISMuhk5ElCTU8HzIracUwCk137GmV0UAAegu3Qw2g8w8t3iPqAnMKXcy10XaSry3N/az3mA5oc85CELsM/Qw1/OBDz2PkNPncANdAAOAjO1tS3s3mVAKkc0urRQotiA9h1oO8EzPAi0YIT6BLpPnuQ8AJbgTYCLNgbiZ9T51h5AmXYCujusr6i7onkBO2gPBMuQLU1N4GlR/KUJ6VBd5aCnXQMBXuovhQcj3oecKFc7i9QlswHF0yip77wXWKedAZqBVkvE0RVXLMaNcvXtz/7sz+7vwOC4KRK2nSXKLN0QmgAH5Br4rB0AeyAtOdXfRdOrU3kiEvWpMcExUCQiGpSHJ3YFPfrRj17Gjt0JnFyeDezLUVC6KPwHQpFB/YXmGbmdg6SoMLwlazlkcsKhAe05/+pPvHE9QDnADO05HjI8vZPDCF1koBRXc2eKe57FVzJc5F+OgumAyZFDpo0pTjc7pYrgdd97ky/LtvMzZ/ZV9b4h+f73L7zXFoBPOwpmlHz6DH2lAymdSlHBjX+88Jy64rmycqzmfAhcRWt1LW09v6Mg2gMzlB8wk2y3C4sOBmYCp6YDJr1Z2hb81r52NpRGKMciGsvzv+iBW967HNA9owbjq7rREV8D36OtMTlBazzpvJpA4iLFlRt/8XDyMZ5pj3qK0s5RUxn6v/o/+IEPLgBB13IipUtc914OKjxEU4fGllKtKHf6zzjg6I6flRE4lDN7OsWqP8dHumg6KT3/rb/3wotaRvz3V33c5ivu9Zf3d0PlyNc2dddu7dCm8rOXhjB91hhFxBpwS58nT+uI3YDDQKPAGPXZAUUXchDQX2SgnWvJs1Qw/+E//IdlHFqX0GueyYFpzm6HWmmItDOQXr3mJLu1yBc6tfMHfuAHljne+3YY0IdkJxmadERLAK026m9OBvO3cw48o23eQ4+5vNR1jYd2cXD2qo8ue9GLXrTwoFSGyjR/cxxwFtPlD3/4w5f0SeYEcxzQeILU0ZdePQjcnABrQrUG6bYBjem5ddnz7233qmOCzBMwTZe3ppqCPuk4DKSc7TqKg6JnijpXLz3JOW/tMs9aql10QDsK1vVZ31gf0hXuGUP60XrRPXJIhp2tRWYEAJBnZ2S1E9O7HGfe49gyr0lvSJbNY61tc6zmfEW78ttRoH7yMZ0hycb83sbr6SRoTKeP1nxdy03zVg7vtTz0/JTXea3xNeVj0riW3fn3Nrnu3XZKpquS5Slz0T7nqNYBaxnepox3yee6rbNtR5Hpi1L8H4OXLtbZMOVnOo3WJMWHqRemPtrVn2ueHUintGe37XkL1umfBeQsa9Tz6drm+v5jwL7brYhjR8Htxto7pOArb7huc/mJE3dIXXenSt79hrds3vvOvWDEu/vneEfBDgm48uNv2Jy6Zg/8uhQ+l586uTlzj2suBVKOaTjmwFYOXPWTL18cBYyRPoExDBZgva3/wEcGL+CI8QqYZLTkXAB2AuQY5wysgH/fM6cvo5jDgHGjTu/73cchyQwgwHh51BneAcWes+hjtPieC7scDgyBUnX41o6AI/VZZHqvQ24z4lz7xm/8xuUsAr/RzVECUPAMA6zt9EWytghGV5Gi+KQN/rsPTAaI4JH6bSXHB4Yh8FKkpNQKHdiIPgbqk5/85AXUcAYD4D/wtYMbGYXaB1wGOHCy4IFzFQDTHAdF/3qu6Hq8A0QUDV5kcU6iacQEeLXQ1jZ0KsP7lV/UN3lBB161kyOn0YxKb3dCfCY7RbzWP4z3DtfUHuUwwtU1HRhkLtoDcW96z01L/119zdXLs/iPf/gayLWfyuV8/nf0lQ7LMwFq89De+kD7yYT2Si+VnHXQcUA6Q+TWD+ylLoqHyi3aFVgPEOA8Iu/Gl/v3uPYey3t4oU5gHYeBaMdSCMUnbXrYwx62pMYCYJBXwAI5IPtnrzy7pIAI6GuXBseYFGIAJ23BI88n055vh0zOJrzUjngeGEf+S3eQ/OjjosvdL9oSL4ow9CwZ78Bc5ZcGKX4FXJfzXllkYEaJrw1F9+kZbVVmaa1yMrXLCf3aHm1kVzvIY4C/coBzxhudV/5n3+gvjUygdKC5MgMFgUEd5l0Ue+BBEf8zjZtr3ulchniZ7AZgz7p6RrnqyDlA53A0ASK1Sxu1I0DaN7knJ9dcu3cuSvKrfu+4hqactPgdj2uXcji7cmwU7V3UdA5OYxqApux0Q4Z/YHnn0uRUa3eDPm8XGRoD4tMnaCmNU0AQXqQvkm99zuEivVBAORpymrbDJodEu4yi0zvt6ECzcQ9gRM9yhshf+AvLOMGD5CLQrp0sOa3mxFz7ezZwy/f/9PsvvqhVzN++x/03j77fp+w7c3JM5ChormwHlnmx9Dkcz3TKdOYFnE0AcoKJ+ILeZDXgD/FkQf/oJ31CtqQYBNY7B6hD1XMwK4O8AFZf8IIXLPNWOpie0E+dRVOqQdfxnKz66H91kjmOAkEOnR/EUWBsOBz4Sx72JYvztLpj9hqwnCBVOeg5ZtF4rxvuteiJc7ecW8B9esccb27LKUNOyJ/UgHYpap90SAICtM2uNPLPMcCBIP3iF3/xFy+ODOWQUfwzNuLtWv/F+20Csw1o9dw2wHKCvBNg3fZ891ujRdOkrfKaY3IQTBmZfD9M4Nc072rDvD5B21lX4/Itb37L5qW/+tKl7/RDgHcyrX/1U+kmu679+o6+9Z55TV3GF7lPZ9IV+to6UBCO53PUp9+860BxjiFlcByY142Z9E6BOmS5tUw7TQqOSMdv64Nd4Or62Zwo03G5q1/meri+jffrPlj/XZnTUTDl7KBydpXV+9kMrYFmG6fsKWctm8nL1Hdr58eaH9vkcD4z27KN9sPeP2hc9O50hBw2jrp/sY6Bxvz8TgfF07XeqW8OGsPtOPgI/l5+hAwNw0Eg7eekbanbv8v3UteZO9BrTM/1/oXooqPy+GPx3LGj4GPBxTunDGnIBRAffz72HLj15ls27/r9Ny478u/un2NHwRYJOHX12c2V97nXJSUbV9zjms2JUycvKZqOiTnmwOQARwGAkdHZwq2oYYsn4BJD1XZpBi1DBRAChOYwYNgAGBlLDBegWoBVYApDhjG0pFg5d8sC0L/7Pe9eAEFAQYfIqd87pXbwHoAOHeUWXy/aA+yLVJwgRkBiEfQBlMpQt3oYDgFarjPOHRgI6PF3h4yWU38aHvGRUajNfdr5wEAMQNd2IFWHIBYVBpARLYnPfbQJgPAP/+E/XEAMTgS0c6KIaHafQcoBAXCw00GKBLy0K0F7pbCRngHd5Q0v3U8OieUg6ve+b4mymYaL52tPoBz5SEYAIIzWnDWeCfxWv1Q2nCI5S4rgD3y0IC+aWL2lugF+aE+G+Vyka7MFfIB1EasZI+WY90wgvPfrC8/Xrs5eIMvtnCglTnWSo4AD10olUeS39/Dhec973nJ+B6cPGt/8pjdvTp7aO7BzcaLc8t4FjCxPdQYmusuzjUZjTP+RF8A9+eScM1bKdx5YaxzWLjzzwTc7A/xXrvJzPsxdHWhqLBm/HAXGcwBF0a/6pZ0TpSQL8MRf5ShXmzuYdUYRxyd8WKf6acwmc56dgKx+mn3fQdR4WARtThzvNs4zcjNI8Y7M6W/PBCx2GKWxCLSJX8o0Zhag79y5/VzT9JM+xnfpoYyDwMoJagRc1z5tmHxQbpHUyXjOhDWw164WZSwOr/Pg59QxJy4/sTiAiuA/fer05sTJE/uOWaAqun0HOAMa8TcHSQ6oxTH23j2H2xVn9pwCRfp3aGvAQ/ntO9uAg0t5dJOIcGUYT+TBu94DlhpvpbVpl0HjVX0+7b7AQ3wGHDcfTeCxnVGBV+r0XDvHAqkCiOJngEBppeY5J/pGOcospZk+bTfFBJDbzaBO98kRnez6sivu/g9YQAiyNx0FZHMNuK6BOc8k5zmatOd//C+/dFGLlwdf94DFUdDcqf7GiLqTy8YXmXGIKlkR9c5Jq/5dOwpyEiRj+IEP9EK7vCIcDztEWl9zaALJBQbQexxYrSkCV3/v935vP10QOTNuOcfJmrHZ7pd060z1g3YybgyQv7//9//+cgaSOZv8SqnICa+tUjByIrQbYOqgCXLNuVJbtVNkOH1td4T/aKZf/97f+3tLffhhbtROaxp0CdDwjDHieuuDDr7FK84Rzz7xiU9c0srhnTqNr4DqNWjZ3LVLWALuZvvmvNfvdNI2eZ3g37Z31zK9fmYCyq2p1kBi8jrbcRCouKs9EzDdBcCSuRy45IeT3bigd/WLezkPa1sOVuOme571DrknD5z7BVvoZ2V71lgyP1lDcAI0LytbuXQpJwFnEvn2rv/K94xrrXmUVUqxUuy1fkvfXIyjYOqLHKhrZ9C6b+a6bi1/BwLCIzXv7eEoWOa3971vP1hjF4ieDPbdPKItc/7Z5SiYumEt89sA/G0y33i4KGU/HH53pqMgO2zyY+0MnPJw0O+FR/Mcg9p43lew9MsOXJCDYNqE2Q/ptubv0oJmK7WuFBhmHt+m/y+2fz4W7x07Cj4WXLzjy5CK/OwN1x2nIr8dWX/zH799c0k96iwAACAASURBVPOf/OntWMOfj6KPHQXrfnJI4f0/fnPiikvnYJCTV5zenL6Edjf8+RDtYyrvaA5wFMjNzxidoAGDhuFvcc0IZjgFZDKyGbiMkqLEGSsM+0CpQFkG0Ew95O9A93YUTEcBGoBDUumgQbS26KvS7rT4nUCKRV8pZYoCLm3MjGwsWhOtFoKl1fBsEVj4/63f+q3LIXaM8cATAFe7EdZGgkjFQNVAnkBy5VkgA5IABECFd77jncvhn9oFZHNv7qrwPKcA+vBeW+XKda1DYm2NF4mJ55w2aAB8ABn8zXkQIFQqBbRohz6zQFavusq/3GK4RbLn8WpJd3L+sGC/yUEpodpRoEzlSW2CTlHu6sUHfWKhv4Dn790DqoEcpaVpd0J9HHgaeJjB6m/AOPoCiov01f9F6AbOleKm3STxATiIj3iWzCev8QBNRd6rYwE2r9jbISLSn2NHKgxAk7ZIHaC/yEgR4gHHAWdFRSsrcBxYYDwAGb3HwSLdAAeRKFvXchAUWQ9YcE1qKv/f9ta3bV75qlcu/Eer55Sjr42tAM7GhPEF8ObQ4STQR9OACpzMePO3PisneI4h/FZ2jgLPNT4nUEuOanu7bKbh7XdgXxHi6UHluIdHxuLcnaIu9XcQeLsUqq+dL+0OoOOKLCfPeK9vyFRAQs7D5EJZxqj0H3iAb+osBU08mqltSi/jXde7NwGmmTLEc/723DSsyU+OBnXnXGQUT8NV+pxFTk5fsejM33nN7yzpLbQbaBmIL0qVjoinOYeAWe0MW5y452UmgLidUtOBiNftUOqsDTIHJM9RoL86wB2/GufJce0uXZ2/0xfKV5ZdL9ru/QDQ9JPy/S9SO+CscwGSsQDs9Bl+4DU9oG7tmzsIzGHt7kge6chkTzk5GjrYtPNKlCP3/RJZfmrv7AH/ezcgMIdR4OQEldaOgvTgN7/mly9qefDg6x+w+ar7/bX9d5sXupCjLacaR4Hc/YB44Hln6CTXE3hRhvLaRVAf5SjVF+akPo03fWVdIGLeHN/ZAvEpp2PfHHicoP6mK/UHx4LxSmaNdWW2e6VzD9A10839pU/+S5uvfdzXLuMY3coyx5YyigMC/+cYnuChdqzBL+VoC1m3WwA9vunXdvXZcfDDP/zDy5gke+i0Q8Bh8sYfUJnO9zGOzJ/GIZ1uVwdHdO1oTE2HarolIHfteFwDkq1L1gLVPNAaZ/Z1deQkmBHj20D9+fzU942Bds2sebqmaYKI6zLns9uA6NqxC4ic486zxhrnlXN+rHP1RXNa7fZO64P0D3k0P5InMvqbv/mbi/Of7BvrnafVTlttb3ebsULf0Cmlz/POp33qp20+/TM+fdFN+tp/a8h20LS+ooM6X8buH2Ukw2s5mGvX6TyYfOj3dBSkp+Ycu36/OWyC6+t5fvbf7JOjgsjJyjZAfj1OZ5vaFTFlbZcyPSqAvU325vpnLVu1cTpqp/PgsHFwVOW/bRwc9d11n26TkV1lTR20Hne7dOiu/timr2a9y87u85/9Q9K3OAvmToKpy9Jz6SDzRMEGBXEU8JFTs/G/5u9ReXvQcwfptW3vHTsKPhZcv+PLgAmeuvJD6U3veAru+jXaTbAcbHxu76zIu+vn2FGw6vlL7QBj5J257h6by09+aDK7uwrrcbsvbQ5c/VP/eYmyAwoxWCySLJgYqRmm5UfPSKCIr7/n3g6EQP6AZAZPUfgBUYwlhjNjvuhD36XDUUbAL4OHk8Chwozk7/7u716M6MBaRlOLvIyhQL2imdBVJH/OgRnBq64cCKWlKJ2PCC/G++Mf//gFpCp6mHHuf5HkOSSU790OUrWoxAt0+u/vgOOMSw4CQAyjESDAsAP+4pE2+w14yIEB9H/oZz9085f/yl9e+ABskA5KbnzPi9bVV/gBUAAs2GGgv9rt4R4AI0AGXeovN76/iyCe/KvPa0/Rs3iRYS0SWaoFgAcAXf8FuCqrVCAZuEVHB/ShLScB3s3UFeopmj/AGk1o9w4DPSM5cMf7gRE9l1wXgcwo78DdZHcaAPrVuz7oXcDeD9627L5QPifB05/+9H3HjB0g3scDdKKbvOtDfE3ugW4AUH2uv0XukrnAVX0nmtDBmMZdObJzGJCLQDF1PvjBD16cc4BsYGXngAQsx5sMN39zanze533e4ihBs/asjSA8ztERkKodOU+KGO7wxcZXMhEYncHXONDny/x45szSR+QRKBIQvAYxex8fqztQv5QpgSsBwOQFT+240Y5yntNx7Vjp8HN0TydhuqH8z54TCcxZIC2JvlF/aT/m7gG0utf5CdN5EK3KJ4OBs3hRxPkEYdJt7YJY+Hny1LKDoOg5BnK6MECVXiFT5EBd5JGD6y9+0l9ceKI8YBIZEvVMJ/h4X52B++m1xshM4US28QWflWWst5OM46n+6TyOnJLqoO/SnTl+in5NRl1XhrI4tfQvOgJGlYcfAWzKDUjThhxWGd/7u3vOgwHeVX4po/pbv9CXnCYdum7Xhh0WaDbOGs/JI9rIgrLobX8H6qLZ/9KOLefa3LbZXHn2yv20RGgk+4F+tT1QQ98E/j7ltb9yUYuJz7znAz/CUVBB6Ul/c/iQCSAp8FxKNEEE7TjCn3RZ6U+ir916aJ3OD3JC7poHAKnaas6i/6Tr6dyMxQl7PqUdkLZI6Q79Leo7cNbfniMPOYvqf3pSexrn5IO8kjVt+sIv+MLNPW+4535qMPW23mksxKNtAGRzReBfc04O0eYtc8aLX/LiZdeEXZlooHed8yS1jPnArjR84Vgwljp03dilszpAHX3kckkTdvbsMparfw3obwPqtGcCcGuwdToJApgrZwKGU6evAb018FmdU978XjuSt9G1C6TcBeTO/pr1Bd6uaZmDqbXZG/7gDZtn/9izl/UVJ4/dIKWNQ/PaGU3uyRQ96Nu4sZPPWU3WveSidEA5zdSlzMaM8U9OyTFHFbm+8V03Lmvs9e46jgvPGBPmA7rJNeMph2oO59mH2ho/19+TD9t4Ptfs8/4umZgOpKm/Jg1rZ8JB4OtaTtf9uJaHdVn6zP/12mKXMvX+NuB2Tcda9tfja83XOTa2vTufP4gfFzUJXOBL63E8eTJ5s00epnNqtmP2+bY+3dX+bbxoh0FOgl26Ypesz/m139OBk45qXdv6uNSzR2Hnmu7590fQlZPj/C6Jw+Tj2FFwlB64tJ6RivzK6+9xaRF1F6XGOQXOK7g7f44dBaP3T5y5YnPVAz7+kpIHHsNTV30ofcIlRdwxMcccmOPnWS/aPPaxj12M0bYXB5YxUixoGPrAk2XBfesHFjDkzJV70fbuZ8wUGer98vsDbRi3AOSA17nQVybDqeheqQcYzwAlgLiI7fISWzwxjj2v3Am2rQ3auRCcC1T1FS1axLlnGVc+vrWPkSgti/8MeEagOgHzHBcBGmgCvrZltQj3ImOVmXFpIcpwBKoBSdTLwNRWZUuB8MIXvnAxUvFQvSLGRVKKqBRBiT7vAy5/7ud+bgGIGY0MRffs9AAeA9jwzbPlYPd3ADijUp3ydDNISyeijCLK0eDDkC1tkPa2IwH/8dLfvhnJwFkOlgDk+I1/AJB2rigHzxjEDhLD8wBf9bdQJgOlygn0RdNC+8mT+7nn/a2fPZsTpMW9dgSIBWDXT+tItmlwZDgAZQK2jQWHED7rWc9aorW1HaD2ZV/2ZfupVaajgOwHrhkvjHyOFGUCdEUdAol8tF//aTNeam/Om9oVWIlO8iEyFg3AvYDPgGh1BDrhhb+Nc0AZGpRdhGP8nt8B3eX6Tm20M2EN7pBR48P90jppPx7726cUTKWRoldyqFX+NoOqe9rdeMqBU9Q9PgT8c8bpH/UB5sgdXpC5ojkDh0rjsAA0N964yAre5OADALtmjJXaRlnJoPfTY+0eybmSjsHn6s6h4Rkf72tzcpos+CaDOVKM1Y84jO+225Z36U+H6cp7TbegI53WTgDgabvCtJMsF3Hds8rK4Rovp2MGKI4X7SLR5/jbjiipW9wvvZdxQ2aBZrU7WUAnfuJrO4Xw1HParK7OLeGgWcCx8yneAqTTw9GPZ/F1ykzlBuimG9CqDP8D/9N1lZ18dgbPlI0cj8rxXjtN0IB++r15lZ5PR3kPT8hNZ2jUj8lfDiTXtfcb/+vzL2rtwlHw1ff/68u72+bJxpux67wc/+kku9ge97jHLSlv8DfnfvPYBDsC7wObc8To+8Y84J7z01hoN59r1gau52DAX3qSrsKzeEjGmzead8i2sa0eNOujCfSrR9+LxCZnyqJj7dpSPh4X2Z2zbQ06TZ04O2ANpk3d1G/14ufzn//8hXYyoV67TgQk0I+AZXRZc+SMNTbpL3rGmsj8rG14iSeu7+8wOq8n1uD+XGdNYG4NQnWvvpty0u9tgrcNzJo82QaUxdvWZDnB5jy85us2nm+bK44yf6xpmu/oK8EXP/ETP7GMzb/9t/725m9++t9cxmdOZu+TU+3wu/FLB/qYt3/kR35kcQqRO/KVo4H8thtQf+vLdGJzarscyYX3fLqnXjJszrfGItv+WweQEbp2tie9MfXg7M9t4Or62tQXtXkbD3tu7STYJj+75G/28xpIPeidNT1TlnIQJGdHUaCzvG0y3Ljaxof1enJXfbvk8CC5Pgrt23h4Ie+t6domI5PG+n3b3DL1j99rR8FBfL4QPqxlZd3eSeMcC66vd88mZ2gtCKS1wv48sEqDtFU3rs5QWMvvQtMHb/uQ804EAWfBdBQcUM9v/ekfbp72mpddSNceP3snc8B5pSeuOH0nU3H3qf49b/yjzS3v+ND5l3eflu+19NhRMHr87H3vvTl5CYHycpCduX7vkMPjzzEHLnUOvOP/+Kn9A/7IbCll/LaIAuQF4pfjnrFbqpdSazBmGLItroBAgeEW6UCIDKyAk3hTdKjFU4e1lTalwzPbIgpYavHPUEbnNvCja+uoqhav6J67Asq7DpAC/KpH+xl0oq8d3qysonD9Ll0FmstpnYPAd/fn4jRAyncR9QGyDsb98R//8eWAO84BZxRI49PBw0A49RRVDoD4yZ/8yaX4T/7kT17aI+rZwYfa0GHQDE58ZHwWJc558J53v2fJnx9IH1CAp6VzAcgEEuEpw7eo16LAlekawMd/xm67GfRtEd2M2gBkdS0ydOvegbkcT+XuVYd2FmGq/sBUdRXZmmGMrsDFUssE3PpGW2BwgGJRvD035aj+InPoCEgik5wEomCBOJwwaGGof9ZnfdY+YIvume7E++TLWMJ3MqY+0d/A3SILS0nRToToyCGC1na14J/2A0+Vj++Bys09ruM5PqPJb7tTHOgJbAoobydG7/kOTEeD8Z8xFpjqfs6zxpR+B3Apj2MDrWQVHe1wKHq7nUF42G6cbcbhNFRLwYSGAFc0FPEYMEJG0Aw47NB0UZfANR+04wk6Sz0TiJ9szWj1dnDou+jpTIv00gQkPNOuIu027pSRLAUgaY9P9Ptd+TlByoUffaWsmXzRVk5GziI6OF0W0KwefdGhzDn6eq6y1T/7p5RUrtdH6bX6wFxQWiFgPxAWbQEz2i0yWv3tXNE2dZdqhQw3bousx7f0EP3FSWqclUYr/Z7MtlNDm3MmzLk3mgIGkt+A/hnhjM7633vk1/NFrRfp7hm8n2Bfux1y8BXNmtOl+TEg3bt+u4+2dlkkK9OJ9B1vuDhgYDoKkrEJrgRiqB/QaR7SLmA98JozSHt88CtdmcwrKx2W08W3Pm/eN870tzr0vXf1p3lLqhfzWLuxyKO67WQgK+qmOxtDRWPjtXrwCrDrfWONjHauSQeO093klB4wjp29oG1Fggf67gLGtgGVyd7k5Vx3FP0PgPa/PPJods9YRUtAb05d8kefSy/YroIO9UYznnlWXTMI4TBHQSDmLvBzjttt8+HUT9vWtfEofmyrZ96rjjVvj7Jm3mVfHQZ07npPn0iv+X3f932LHvXhIBOowUnQTg/yhOc5dclgcxv5dNYER4NvdaUvvWNMkf/WE+mC5oAcz629SzOZAy1HnXHBydSZMJwG5vPpLJ19MWU6vbxLzneBrrueb+53f/L2KP1z0PPb6Nz1/LoufJ3jsHFxFLmqPdvWIvPeNn2wvn9YfZPubWNmrV8OK299/6A+21XWmqbJu+5tC66J32sdMfl0oY6CZdfADhhltu2gdkbX+vl0Z/ZEOwfWzoG5o2BZHzmz4AjYjnMN5mctL/u69vxOgoVO/5y3cP5zULte+Wdv3jzj9/b01PHn0ueAVOTOLD3+3HEc+MAt711SEH3wA3sHmd/dPseOgvM9fvoeV2/O3HvP+L9UPqevOrs5eeUeAHD8OebApc6BN/0v/3FJPcQgKlKySGqGDQN3WbTfttncfO7m/QNeGd0MpAUQvvHdS+75CXowlBjnPoHjLY4ABUWrZ2AwmBn8cmsDtEpTZIFlsQaICOxs8ToBoV0LLM9m1Hkmww5dc9t44LvDBx0EbNeAyH7XRQCK4lKfNsnd7H+R7njhXucSBEqXvqQI3egt4jHwXpQZftmu7j9wBdj/dV/3dQu4IOJQ26UrAMYCGQDMnhWpCEQpFQrAWsQ48CEHT5Hm2hJAj+Z5gJfyA8jwBoCCV/qqxbNvMtLOkXZ0MHBLOQXgaCt90fT1bYA3Pmh7qY8C1gOhZ6oR7ffBMwAS2ZhgUNHk+jY62y3gOW0OpNNfPjkVAnl948sEESujSH7tAyA4F8L7pYoip4AE8oG+jP3GUEAfPpb/3W/PoQ3PPRNgmRESeFhkE7qjL53iXkC5Mqe8BSAFmmkPMIHzqTRJnpkOjeruOyBwjp9A7hlV7Xn0t8OkHSHaVuqneN/Oj/qV7JZeR5uL4i4qPKPf9Xa2lL6odFi1NcC69FqAuKKQRWIC19AawJgsBBrn9KSHOhBVveUVd52caTu+zlzQ01BOdtCjPnLYjoJ4lb7o7+Rl9m0OHteiW7qJRV5v21v84jGHE11FJ6ALzdrtf06y0gW1S6L0FDlG6vPGNNoD70slp74cJO4DkL2XLqebAGl4ESiaTjFecrgYS3hqAW83kTLq53R8qWeUx5FghxSnaecmqGPqH/UEpE3ADM2BTtIIdbih6/VZDpV4nx4qZZr+nA4U93Py1L7AwxwdyUo6Nsdkuqx5L+dfztf0XM7ZaHL9373z1Re1nHjw9VIPfcrOd/E/uSYPdnmZz9U59Yfnclyls9MRzfE5WLQn3aJs49xuM32R/uZ8N7eKvn7GM56xnNmjPH3O0W0OSg+Q3/R2dOgXMlUapByepctqlwM6lEPmAn2BwPSgNFHLbpaTp5azZ5KrNcC0DRgMMNsG6GhnKaf8RkvOJk5mTn5BB494xCM2D3vYwxYgusACPDA3SD/HMU130l/GwUMe8pBFj5298uyyu6i1UE7+bXTr+EC6bSDXvFZ524CtOWbWbV7PHbuAz66vwcajgG9TgA96fhsAO99d04bfHDL6RBAAZ7fgDE4lDiWAPF2oj3IKNI6X8XLjjUtQhrVP504VYEH2mrfneS3kQX+3Zph8ISfp5Rxv0e8e3cohy2lk9ygZRltjZVtbuzaB311A5JzL1kpjV7/33OT9YX160LN3tqNgl/yu5XzdhsPa3Fw++TV5uo0nBwHGB00IF/PeWhekV2a7p26ojl32V3N7Omi2/zBZmecQfIQcHhFUn/TN3633C1rLRusbbfP3fvudtnYUR4Fnhq9g8m+fjrmjYDgKtvG09nfvVe948+b7X/eKi1oPHL90x3Pgyntet7n85N4O4uPPHceBc2/9s81Nf7SHQ93dPseOAgvfkyc3Zx/w8ZfU4EPTmeuOvYZ3twH557m9N3/Pczdf8zVfs0TwlSIlY59hzagHWkzDx29GDoOFwcNQArZcfdXVmze88Q0LQOWA1SWK9H17EeAWOAyyDneckXDeZZSpFyiufM8HPuJvUbcZRN4/aHE6+0R5AaqBSdHDYGUEqhsw8Q3f8A1L/Qx0EZAA+MA1Rh0QAmAPyEBDeY+V53455YskQ0egYBH4yivHO/4BUNQnFY2/OSOcMQBE8CxAAa+B0YAVwB1wxX/goP4pX7HdD4961KOW/gzw0g8BOmiZAGYAbAZtfRX9LfQD8gJzK6++KQqesYyeIkwDmpbUPR+8bcnP7f7MM60M/AtcQZ9+zjhXd6lMtN1zOWUCrHO+ZJAEvgNcAmCK9s3QSQZKJ9NZGf4GKOVI8J4+cOgmULYc75w7HBdo0F/JcCAzur2Lt2jwHEdYOdADj7TFs4GseNe4044AUfR6TlsDy12Ll8lX0b/kuPMdyCZw4Z/8k3+yAAuNv/pxjqeAgsZcKRIC+TsPo5Qi+BkI4ncyMtMaFbXunjZpa06ndve4d/NNNy8AmOdzligTPzpLQLvIaWC3+wGrGbZkn5MTjcriJDF28QhPlFde6AzCdgMpq10yylGGOjtwkmzm/MK3AMqM4BwO7XiqHek/fZhzcRrdEzwLcHY/h85S7omTG9FqlQWgkq6sQzSNQ31BxsqR3Y4W/aoNjWnf6YNkzDXP65+i+ucuktqNh/hQHyz6/+qr952yOYaUqzzjEI14+cd/9McbBzArw/vozEGEh64VUW+sAUlFUUvXArQrwj+9kbzGy8lTz7RrJCdKzjzlpP/wXjvR67sdCumTgNbAOPf3AYMla8Derib94pn40pjt/cab6+1+6DDe6SxRr2cbp8r7X//kNy9qqeEw40ff91O25t2eBe5HfN62WRwqzQU5YNPRPTd3D+CFvjWmjB3fnV+E79qYk9d9feq/MepAY3NZ+lefcwqR4wAb78ydHeSrNH7qymlnrOXcTReQvRyxaJHOinyZIwUFAODve5/7bq66es+R7JOzszG9lql9Xp134k2ngWfXIB1a0GtNwdlsvtf+Jz7xifupDedaAr1A5wIBrDc8XzqmJd3j+X5qDg4EnkBvMnpUR8F6LE35qP8nkLUGTtfPrwU2Pq4dBdsE+yBAbhcIetg7kzfpD3JnVwtem9M5Ccz31gAO87a7k3PG/5yE6T5BHdZtUmTaQUv2oq25IdA7/VIgxXRQ5njzTc6bj/3OEattOWrVw2kkyIdubAdafFyvjdeA6S7+ra8fBFpu69vGS/cOA1V33a+fqn/93EEgc3o0eZ3OkaMq0DUf5vhf/55lrvXEYXK9a/wcxrejtGNXHx/l3Tm3Jr9d20Vbem+OsQJd5ty8lo2P6NsVGL/cX+0sYEss9Jx3GBwmz2v516bm+Obo1kXm2uk4WGT6iA6CD+MtsodTYd3OfZqtH847Cibft/VTvH2VHQWv+89H7crj5+5EDpw6e+Xm9NVn70QK7t5V3/j6N23ed+NNdzsmHDsKRLZ93D03p6/diza9VD7oOXn61KVCzjEdxxw4lAP3e/5/3Tz84Q/fN0AYKIAVgBNHAcDJomr/cL7zwGTpRFpsMXL9lrrAu0DCUusEdrg/Dz1sUcT4AQ4AvRn9DGIAvb/RYHFkkcV4zkBjyM/F3zQGti3ISmujHX5nmHk2cAGAKsqQ0cegB6xK9+N5EWe+0SkaMSAzMLgUCIzJUrJoVwBpBqD6SjsAOAOU2L0gdUipaYDteAcc0E7XGYZAAsYrHnIuAAmr1308+/Iv//LlP2DUp/4M2LIAjmbl4scECb2TIwhYWJT23P4+jbgcDN4BBOFb+ecDOydQn8PGez4ZIa4XiR2gH/ioHDzrmfoPL73T9uFpgAQ+51joXtHg8WbubMGrIvwBogHjnnWWgPzv2lh6LrzTf9ouRzC50B6yEqisX/CjcyKAP94vFRE6O5BZCoHeb0cNeRKpnYNsgnAcSkDWDr4O4EzWA8nVTxaBYhwFpa1onOhbz85+7XcGVXnbG4t40k6SHGkdLOqZHGGB6EVUq7O84r4nEDB/Z+xrE9oDCslkB/UG7HsvIDDwsPRDykGXcRsQ5730E3oCdtuRkS4hD+msgHeAjNQP5Zuv3uRLfTl+0m+u5VzRVzkKFrBvs9lPy1NOatfQVFR6oFHGawCIFDEve9nLFucqmrVF+TlB2rWTAa9c9xqXvtEwI5m1l0zaLYDXOe/amQBkJa9oopvJqd1LnvdsTiV1kv0cdurB87e8+S2bt719z4mcw08ZRdTnMCjaVr/pP8CxczWiK/2bPK4BmjkHtCtqcQi+/9bFeZ3jrshdfZLzLb1U306QdTrt0E32RXefvers/s65nJaBJL2TbvV3PI+/7dLyzBpUae74lt/9vw+dz7c9wFHwlfd50IfdmvyZY3pe3zWnRl+7CBrjOQfwpFRX8bTdd3aW5IAy59kV1/kECFRWefzbARf/csBxCpAJ9zkgchJ2BhIdX/+m07URLZ6xOwX4i47FOXnzzYvz1G488t35G81HM1J79s0E+daOg+6l0wL+nSv0nOc8Z9FH//yf//MlKrxxTqZz8tJfxheHgnEupaD1iLnA+sgB5e0qSl5nf6W/o+Nj4Shoru57DeLuBMKG5MW/O8tRMHmU/AL7OQg4C+wmoE8FBJBDa+NP+9RPWw4NJlPtDLMOI3fmIk4uuxHMx/qynar6s11hOZuxovmnIIAcbul1vEmHkNF29HnX/NNz0g9xNNGNrk89vwb410DpBHPXOmOCrrt+r9+ZYyEddhRltZaZ3lnTv6u+bXXdXo6Cbbr5I0Du88Dwrnat6V3z7UJ4dxh/d4Hnh7037x9FbraN+96bjoLG/Bo872Di6l3ub4nG30bXssYSmb/aYbB+dvIiB3Lz+3Teo7FxmcNgPR+v6d3Jz6M6Cko5+aGsQ/s270e043w7X/mnb9p833HqoQsR5Tvl2cXeueH6Jbjn+HPncOCD7791w1lw67n33jkE3Em13u0dBSevOrs5e9973Uns316tQ0quuOZDEUmXFHHHxBxzYAcH/sqv/eGSgz9wtsjZ0rYwcCyegNoWW4zmDm1kSGVou9dhgoEu5cBuSWqfkAAAIABJREFUYTZTEcwolYBMRpqobJFSUvv8wi/8wgKEeTbjqUMvA641q/K3GRfVw8grqm+mLHLNQpERDvACWjAa1f/kJz95ARSK3i3CfAG9zt2yGI/nbj63H+HLACyfMwOyHQa9X5R+h3sC+zkJGKbAZYsKQAXwAzDp74DaANbakcMlYMF19Ms/76BGoGNOnA5+XEe7qqd85eopynlGuhcRPw3sZXEuAuZ8hHI7FrQHcF3aEPcnQKyf21afsVD/dH5BZxOoI0BN3wNvfDPQO6AykK9IvVKOqDcng2emUylQeMpKO068Q+7xacmNfer0AsYA9wFanAJABQ6achX7DSAor7brpZoBBml/Z0CoB7iVQY9XaAb8kBtpBHyAFIFG7a4ATntGe8qLji7RjJ4vdRZ+erddBsrTrs68+JzP+Zz9XOsZbt6JR/XrHJ/JYJHlORWUq00ddhwYrowA9llORnCOgoBk/EgOcwqow3V9kQOCDNA5xqjy8RW/S+2AHuPu1a9+9b7O8Px0tCgPz6chm2oswrNI6pxZrhtvOeaK7tW2np0Gf/qlOgL98bvDnQMz0dMOFLTGoxwOE+hbDNfLTyxGNP58z/d8z7KbQN/jKd6V1gc/1V/6MffQ0S4KvCdbRahmNHvHb7zlDFF/uyq0y/XmAG2h88mlqGx9gcZSbNFBHUQb2A0oVs5N77lp88Y/fOOHpTeKDzkyPNcOBiAuvUYv5yBK76NxArVrEFKbPQPQt5NB+4rmx3+/3W+HTPdyvK0dBfpozmX1me/kYe5emu8H+k16060B1DlyA8hrzze/5pcvah3TjoL09qR3Aihr0GrtKFjfD2htnsHnUgHl0Gy3BL1+zdXXLFH76gR+c8iL3A6QiRbP0r/TURPgqu/JFZ7QxeqkH3z7GFfK8b5ycsAYv357H8DKmW698fM///NLQAIdbN0BdDU2rEPIepHayjzIMXCQo8C79NJzn/vc5aBb9XJMPOlJT9o/KwbtxpHxQrasB0Sov/zXXr551atetXnQpzxo89CHPnSJHv/ET/jEzenVoYj11ZzXCtCY8rcNwJzXen/bc9NRsA2EPAgcTXAn6HbY8z27FvqDQOSDykxfVB4ZpcPitX5Z5tRf/43N6//g9YueEyiC7wUOeNcazZzSjjiBHfrI+sC6zXqA3JAlTin6xDXrPp+chMlWKfraBUdHep4+IovplGRQG9EmdRfHv92MrqVz5vps3U/N731fCG8PA5539desY90/2/prTdthsjb1feXNdq7XrkdRous659ifNK91YmUf5Ajb9v4cH+vfh/H9KO252Gdm3fE0vbLWFWveqzNHwS4dtMjMarvAUs4BjoIP40fR+CMif93WtWPT+9l92YQFDOWMzk6Y8/jUXYfxs/MVZttmu7aNy+Uw4wM+c/fEK//sTZvv+93jMwoO64c7+/7pq6/anDr7oUPm72x67q7133rzuc2Nr3/z5oO3fuBuw4K7taPg8tOnNmfv93GXVMohknfmumsvOZruNiPiuKEXzYEH/sprFwCmw/8YTgxqhjXjthzMwOxADgsehjtgq3zeHVya88C7gFCLygyqwJUMmVIrlJMeDaLmpQRQr1QvDpgL3LOoK0fsjMKahoXfAeLK7QC5oqy9l1FVihEAV2c0iBzXfrlp/9W/+lf7qSgy6gJG1bM4RG4+t0STotff5VVmdKoH2CzdTgAKo9E9vAF4AjUBAoHVHU7L4Ay4mltk413gWNGIygV0yEEPhHC93QT60vMt8HNcBJIF/OmnQFH1tPtgbczhofZ6X58CbPD5ta957eZdN75rSQ+y3oLvWXxGl77wvzbMxXl8jRY81e/lnWegZzxHY3IxI08X3o8t/Oov8jUZadeB6zlJgK7aVJ5r4PCLX/TizZ+8dS89CmeIvvGufmH851wj+xwZ5M6nsZC8JaelVsE39/S5dokaVTd58K76AAZoAobha/3vfvnpReb66Gd1l86l1B2lKXjsYx+7AK3GZmDD2gBG43TCuU8muu6e9mZY5YjJaRN4HiizgK3vfd+S8zxHWcB5qUQy5IrEz7GVkVnku+vGIXDapyjlaYRqG+dbu2Kuu8d1m2vvce1eXu/zB2Snh0oNpKyMwAx87QlgDqQsUj+gaOqxOV5yrKA7Ofat7NLTTDlXt/q0n5yWt3oCxhms8QQo9ZSnPGWJZp0RcMopQr/6AsaLvC79EppKkZPjEV3tPuog2KKy41GOOfw3FvATT4CrRUK3A0E6Okb/dOqpP0NZHXQ+uQXYGV/lkbc7zXvGBv381V/91cuhxtqVsR94lgzgfWBx/bPI6m2bzYmTJ/bfCwjwvHROPnYaNHe43/xUfZ5Rdo4pOZRzfJ675dxeGecdNNrgEy+LWoymxke7RHyT3XRh8oLnniXP3/nG/+ei5vnpKKj+bYBhMlkl/d08MOfZZFx7S6WnreaBAgTIQLsS6TjzOplxSK/0Ozne0i/KSSaT6WSunXnxqzmtXWbqmfnjPZ+uUoay6VFz45d+6ZcufYsOQQHkz7xt/AHi7QwD8JZ+a8658aa5y9/pjGjtmeaIDht/5jOfuaxn0ieAZDrJGFIG/tDx2mjnze+85neWNQI+0ttSb33FV3zFEtSQU3YbCBa9AcxzR8s2YHZ9bf49x9l6nbVNGLeVtQ1QnLw6iKZt9yrvMAB5TV9jsPHcDhjrMWD/7/7u7y7/Oa/MzQUMcBZwtJM1fKfryLNvvG3t69vcZE1gfpYqkhyRafJZ0E3jhMOrnbjpGzqQjKCBjJNp8uN353SgX/1f8iVfsnGmFl2DF80Rkz9roHc9/tc82vb8fGYbz5s/5/cu2ViPkd6Z5c7ggl19PUHbXTKSvK4dBQfJ1Jru+exB42Suo47Ch6lHZp3b6tvF84uaDA54qbqbU6eszDmhuWs9rucz/Z6OgulM3debgeM7HANH6at9vbQFaJ/g+pSl2mCMG5fZbx8rR8G6f/dTF+0KLD+fvvCwPrV7QvDSsaPgME7d+felIr/ynve48wk5pmDhwHvf+e7Nu9/wlrsNN+6+jgJRYfe79+bklZeWh+7UmSs2p45zkN1tBuBdqaGnfuQlm0c+8pELyJMxwiAJpARIAZ5E3VlodThoUZ2l4CjvM6OFUQQIZ4D5MIY6WNNzGa4BDIwvhhgQiBEFHGVwMZrKLxyYEMgcSN3ib0ZTLeDPyZOLAYUOIEv5qLXRgrWoUQCVen2rEziFBgcCP+EJT1joRl8HdzIuy/1dJKR2uF4ELN4xPOPVDfe8YXPTzTctbfHRvnUbtYNxqR/UF0AwdwPMhXgL6IBIhiOaAQmMyyLS9R06ai/aWhjrB9cD4gNhAsIC3QK+1e8ewLTUOPqDUY1exq2+B7YAPCrbO3iKJuBLEaGlpdBPAcz6pmjrgM2AXfQB8H1nGAd4TxpLfVS6HHRMsLN2lFrC/UBqbcMjdYvss5Mg8NK4EDnYeQnaVMSqdkefvtDWIssD1QN+gd2AH3XgHyC0nO+e1V784Jxz8CVZ0U5l5uzpoNnyr9txoD2dt8HZAHhUJ55xBhrnOaoaA2tdFjCUcV1/JG/ex9fA6JwtHVQbn3u/MY5n+t1/deBVBrUxmaMm2cuQ1OZ2Mrz/fe/fXH/P6xee+2TUVU5RYvqN7sg5deWZKxdnXgB0EfL4NVOjBPoGzs6DUksf5d1SGMWTwNLSnSwOxHPn9g9On231Tqnd1J8DI5nTFuO3VDzxZQ2MkEmOTE4i8qSO0rThb7shJsjd+G58pYfxbYK9/p4GegBb1wOOlW3caIMUKnY0mSeMkVJ0aY821Ee+p5OAvAJvvQs45uQBzOGBg0XpFr+lzfrH//gfL7o6UG0CQK7VjnLUV0/A0wSgAnoDw33XzgkwRW/PN48EAvd+oCz9gZd0gGdyNiUjE2D2TjxMj6aTc2JFF5n5rj/8tYtaemxzFEywZ/6eYJHrjf924cQbtBu36dh2ABVgQGc1fvDAfCCS33riaU972rKjQN8DW9XjefNUzsPmq7WzOvpcN5coQ5no8TtgCqOab0sBiHbnC9G9P/uzP7uAwuTJGU0AXW2kn6ZTccrrmvmNyepsLprP0UOveMUrlvz3L3/5yz8sRVo8bay2w8f1nBx400488yrnYIEAyfxcF+yDZud3t7QW2ga49d6ue+u5YM2Lw4D6g8DTqc8mvyaQfBDNFwOeJufqo8fNScaVdSpwnkyaO9oVkL4gD9Zl1193/TL/+M25ZM5t50ttIHPKtZYrhWbzgX42TpadIi9/+SL3+raxQ2+1viKH+pvs5tCgG5VvzJABOtczU1esZWH+Pftvysnk/5qvu/q49w8C0td17xpLBwHw2+aN9Ticjrp1HXT6BL6nzO/iwVHatEs2o2WbroiX8xnlTB4fpe512bsA+wudLNZ1x59Z/gTYjzIGdzkK5vzLib8tNctB4/8j5PwIToK5HvC7HWutuWdgRvNOgRRrXXYYb9e8XDsK2nFwWDnrsVmapd/60z883lFwIcy7E5694h7XbE6udv7dCWQcVzk4cO5t79jc9Ja9nX139c/d1lFw5t733Jy+x6V1LsEGgHP9PY5zkN3VR91dtH3v/Hc/vXnMYx6z5MNn4HQYpkXUW//krQvw856b3rOAUIwY0VIBmYyYAGGGPeMIuMmwEaEHNPBeIEq7EzJ83bdIY+hwFIioBtaL8vOeT06LHAWBuxZ6AbAWZe63AO83w1s501EwF+uMPalY5JdHN0PR1nOLRNGrovO9D6xkFLoOCAKK40MR0sAsdPqbsQckA0IUbQuodEBri+xSNGhrDpSAjyVFwzXXLOWpixGJ3xk7E5zIyLCYFZ0olYE83uppeztaSmNUhD2+BlIwpAJO0RA4r89cx9Py33rPM2iSOmTJCX0+DQoDmwOFswCvGNMZeQEogT/kBC34pg6y4l7OnqJE1Y2+3vcO/uBH0acZImjsU/7ygOMA9qJQPdf7RbAq1wfP9a3+A8ICLxntZAUg9eu//uvLGAG+B5L5DnTA9/K4l05Hu3wyRJSHR8pAt+dzotQH5II8/vZv//YyJvBq0k8eyJoyyK9x2JkSniPH6NSP2iZ9AkdSgHL0bAOD4mPGzjTEc7okl/UbAENZAc71W+N2Ogr0S+C532Sgvgp4zZBEu9+AROm+tPnkqb0Dot0rJ7Q2BxzqO3KvjiXydnPZ8g5HQak90K/v9bfyZ0odZbtmnKZj9BmnaI6CgPyA3ABVZfoUUT+j5xu75KLo0nbZVKf2odvfyrzi9BV7jrGRg1eddiJxFHAkJcPtdMlBF0jSOMzB5nqyiKZ4n17fNtVNI7vzUOg7UdCAfUA+0BXvpYyz08E40s52tqSvqm86KufukMYrPasOZcjn/vjHP35xqk2aJ1iRXjCmvLcPOp6P1pvAxxqcyelwEIDejo/GqH6MtzkZyJPr2jPPqtjmKEjWAyXa9eQ7B1x9pm0fzRkFX3W/v7bQGg/W7Yz+ZGaOx0lLfTgdBfqHrklujb0c/M1d6jbHk9sXvOAFiyOF85ID3i4+ufu9U0qsxv+MQu1aDq92HdDLyjPW2ummHWhqTlauOZIel66LbsULh8H+o3/0jxY6/E324lM8WEfCzvExAe81mGTtYNeCtkkP1zigQ+gT7S1KvV067bSrHc3l9Ju1yrd8y7csbZBGi05o/luDnuli7+ewju71s8qYTrT1OGls7I+n8+keJwA7+bCeP3aBbPXnmp/9vQZdK6exexSgcq3Lmm/0TYdnc7oC7lt3mmtzRje+9Us7Bu04MX/7Tx+RsTmfopu8dV6VvlSvMpVtDNhRQ79pQ+tB7/iY052NwLHfDsyCFNDtLCN6l6y631kb0TrH+ezzrq+vTR6teboNhE4HrJ/dBTQnP+m37IHkZxuY3Jpvyve6L1u7bHMUJFvbHAWHAdDb2rFtTtymB9ayv0u218/t4vNB9R4k/3OsHkb7pGU/VY7I9/OHpU/aWu80X0xebZOH6UT9MF3e4cCrPP5HpXX/uSOkHpr6Lll0bcph+q/gifX8c5DMHOXevn4sp9JFtHvh7/n2chQ8/XcvLnDggnl8/MIFc+DE6dObM9ft7Sw//lxaHOAo4DC4q3/ulo6C09ddszlzr70cvpfS5/RVV15yOxwuJf4c03Jpc+C2H/zlxSBhaHfAaulX2hVggQf0AQAABYpyB3J5zzWGLoMlcMczFmI+Lco849qS//306f182YFljC7GWs6IFp4BJxZbRfErt/L9bqHnmQCaIrhcY+gFvlkMAmdt5RdhyAjjKPD/DW94w/Is54l8/wEiRRqiZTmQUw7ZW/Z4AWTEO78Zn3YTBIK7ph3aWDqEAGbPtDtBnS1cGZhoLE0JXpVqQF8EkGQouc94fdSjHrXkq0Wj8tQNPPScZ/Rr4CkeuV56o4DDDFfPBbzo9z69V15dz9ev+AiAAVwDXpIB75SSKTAmYN4zeJfRm1Ed+ImOIkI77wBooi8DQDwzHQWBLQz7UmqhMceHtiRTGQa1i/y+9KUvXcAkEXxkkqyQbcATR0jgS46vDBEyoQ+Vqb1+R4M6A7jIo/vAfeBz6ZRyHJRaCShghwueAoTJirqLNiVTHHycQx36Sk7RRY4dzsjJ4Jo+IR/SIeTYUE7Ge1Gt03gPwAwwQ7fn6xP8D5xFazwujY3n29lS2qAO7J07gHLmeT4nX4aa59pRAugvDYO63MO/5Dge+5vck0G0eEc/dNZBeqFI9/jgfeOgXQ3T2PZsuxuKAg1wjwdFBM90EkX9VlYOBc92tkfOL3R30HTyeerkXv58283rG/dEKf/Lf/kvl37O2RpgNXelNG7jJ1pzzNS/c4aaoEA0V2/RyaL/H/GIRyypL+g+8htv8RtNdKD36FR52Tmu1sBQejvQenGMnD9o3rOlL0Pnd37ndy511md40O6aHIp0mWs5W5c2X3b5EsQRuFVdyXQyE/CRDCgzUGTOLcZO5zrgY/xqjuv8EO+n05SZo2ACJ+7nzKZb6Jlk0zs5VktD9PWv/sWLWkzYUXCYo6AxoP8CU+ZOmWS7+Ry/2lHQPON5cwzgHu36ofNEGn+d3QP05mCi0+ww+Omf/un9w60nQBy4lOzkYMyR7bqyO4S4OXPqSHqVnEonaMz96I/+6EI7meWAIsf4vjhrr7l2PwVV82vjZA2ExYu1TKlbeXajPe95z1vGgHVB81d6E9/WYyzHkDLciy7vykf/VV/1VfsH26u/8dAcNGnMSZOjOuGZwNn6WvcmoFY7twGo89raodK99ffUSWtAc13eFPjuzTF32IBo3NeXyWjnW2ineT7HprUn+XW9+tLz5luyZM6xW6BdsH63jjBWS4FFntIhpSwjfxwTz372sxcdTi7SHerUZxxaglScHaas5rB2hrajrfNbvNfO0l19vI1nu+R513ww+21beWv5SL+nW5onWy/GY3LTGGtd0Fq/e2s5qT+VMcHd9MRBcnUQsIvmtQxOJ9oueTuovsm39ftrWrbxcFs/NSbn9/rdw9q5jZajOgrSeQeNv9Yc6fM7y1Ew+y+9Nuf/qYPr/3gXzQfx8ij3Wovs8+ujdRT82R9unv7aY0fBYfr/zrovePjyU3sBYsefS48DUhBJRXRX/tztHAUnr7pyc/a+977k+vRyINb1115ydB0TdMyBo3LgxLNetHn0ox+9GNrlFgbcMfiLEgfALAff3vLezTve+Y7ldwA546n0CoGpRekWrV50cQuqUq4owztFRTEobANXXsZF0W7eCWgPJMpAyNAK3PbNcFJ+UaAtFhnpwErbtv23Y0LUOGMMKMuA9K5IQ0BcwBejDFDJ2AF6cWi4x7AE0moH2oFkDM1ShtQW76u3SEfvuucdbcVH/5XlOp4DQEQPis7HB2CxZwPigdZSGwCZOAqe+MQnftjhywHqGf9FDBfJmzOB8dxZB0su3ZvPbc5ceWbhnXeWA35v3Tv089YP7AEYGWq+vY9m7baFH5BoS3wR7eV/9izelv/ffX0UQIge/AkYU3cR1oHsaJlpevCjiFcy304JZbarQb1FcLdNv50p2lLkuJQAwB3/yQJa8ADg3K4K/EZzwKJ6AsxymKmvSFF9WpT5BImLdAVgiQ6U+qLDX/V7kfr6A9gG+CaneJyTBE84CqTS0A5lFd3LaSFS1/NoB4o97GEPW6JS1Z2xri2lT8ogzdmBzzn06INS3NRf6uzd0iPdfNNef8oHf+v7b13kJaAlh5dxXOqkUrm0Y6mt3tNxlS5zDR/e8+73LDsEchomG6UtKZo/QCWjdhrcEyzL8aE96ZaMx4BbdSmvaPFAuAlgJlOeTefNFCqVHz3kpnLx3PtLSrdTpxe+KTtgeeGBLfoO3b3l3BKR+u3f/u2LLp6gVs7GDOJ4N8drNMePbQCceotmLXI+mQeQ/YN/8A+W/NjkCs0BPAHN6qXbfvEXf3Hz4z/+4ws4lp5pvMXjNTBTSiltoBM4ozkKPvuzP3v/vIzZf5wBHClFZU/5RMeMFvTsBz64d7ZKctkco8wAqwXcOB9ROaMnc5QVPR/vtUH99UfgSG3JiTYdoNXbzroc6KVFUWa7hPDuW3/vhUed1j/suc+85wM3X33/v/5hOnvKR8B2DsRyrusnNNJLpQnKQYDmwGy6oVRf+KrfjUE86ndAJj1ndxPdTHe85CUvWQ4UNqcquwOEc2Cvx2mOxIIEPI9PrtOPzf3eIzvmHjn9zUntJiCT+gkNduV84Rd+4X5wwZTFKSMYmhOisYSGxluAnfc5Q/yXOutFL3rR/gH2eD6BT+V7fg10rscn3nEG/4t/8S8WR2/Af+9W91q/4WcyveuZrs/725wECdQuYHM9lrcBnso4DBitnJ69ULBz2wDBh+ZFsu0/2S5go7OiODet50rB2diOH83frWesw5ydYq1TYIC+sWYxlslm51Eko/rcXGed5L91Rud6uCd4wPhwULE1Ofmih42xdu21Tpo7u7Rx7qpt3PS91vFHVSS7QOpd76/7q7mugIR0je+1nE0n6vy9gKyXX76/7pxOiil3Pdd4QmPvTefjUWRw3b6ph6aMNr9sm8vm3Dtl37PruTeaDuunSfukadI7y7rQ8bO0Y5wkbF6d7VivI2pX19e8mUD7uo2zf44qj0XUl6poScVzwEHGcxy0DpjOgl16Zs3DbbQfRHPyFj8vqB8OcCIscnPbZmNHwfe+9uLOLDoyr48fvCgOnLryzOb0NXu7w44/ly4H3vW6N27ef9Pe2WJ3xc/dylFw+alTm6s/4b6XZD9SBsc5yC7Jrjkm6ogceOv/9uz9A3AZMKUeylHAgOcwKK89Y7kDjy1+AvoYLwFpgUWMgaKui/70DmCJERVA7l1gqcgs0V1AeHRYbLUAtfhXfobGtkiiuWhtMd7ClRFVpDnQ4O/+3b+7GGK/8Ru/se8gaMu550Rzfdu3fdsSPQbsCODGBwalaDB8AQhoT21nhHaN0dihxJ4BuPjGEwapZ/3WRlG5n/VZn7UAxt4HMOBH+YiB2CLd1c84dZ1TQqoPhiYAQXQk4zUwx7P120wBgU/6sYi3ACFtXHaM3LR3WK1DmNG8HOL6nps2111/3dIvPV96D3+LXOfI0H8i4j790z9977Dnc+cWvhctrywfhrS268+ZosPfRRX7XYS8Z/VlOwdmFHW7WRjreB7wpv5A94Crdg60cFeuftSnDHf0+7t0VcoD1ukf9AAVgGJFtk4DNuAhQInMBSo0HD2/gMHnU9R4R58B8D3b+QXGBxDW8+QhcLVx1PvaEbhuTHiWHJMXOxFE7KKH8SdH+Nc85muWseY9zwecTMBLHUX/+W6XBz4E0NVHOUc4EdG6yMaJvTZ6NhkvylK93g0ADVSfwIG2ocG73quvyJ7/gfnorz+VkzzidTyJ79OA7XdGpL4s5Uh8SE95P9nTJ2TLe/oJX8mJuvytv6dBmH6cuyJcSxcFVLuPj+0amvRPQ3uJjj/v2PqPP/QfN//23/7b/XQm8awo97WBfBCooMw1oNK1ruMLh5nxhM+f/3mfv/mKR37FIkuBOr7TPeYP+spuAvrc+41TOmBGrtcfOTD1q+fxQ10PfvCDl9zsdGM7NKqzKNz43vxAb7iWsxpPc956Rv3Kwvv6PIcjXqWXa/90NgX2TqeSsvytbQHC6ixC3DjSlkC+QGLPtMvDd+e3VEbtcu/bXveiI87qH/7YYY6Cxjqe0B/a0CHEfrdzEG3lZKcDyWx63Lg3D5V2iIOy3RfpRXPk3/k7f2dx0Otb6XikIeJEysFC5zXOAuLTeTkB9FNy7nm/0V66mMYzuqWH+bIv+7JFds25nBLSAaGdg3U6CtZgTnxBR3LdmK2+5Fp/oVsfmyP8l87m137t1xbajPn0SL2ToyWncPJY6izPNU6coyDK3ByRTLbe8T3He+UHiK31Xc/P73UZ6/LWgHFlxrMJjE261r/XArzWl1NPz3e3AW1rsHXb4MhJQB+ZC8klOWn9g+ec3FL8tZtVP5GPym+cK19flTrRu2SII4oc4rf+0kf0onnd9XbVtUMqeVVv5z2hDw/Jqf+tiZbgjFtvXcaHZ5pXtcU9dVjHrvsj2gNHWw8fxrMLcQxs65N1f7Z+n/ozucwB2/fsv23yvE2uptzl5J0OkzVftsnUNhlcy9IuR8EaIL8QOfVu/bIeywetW7p3ZzgK0hPT0Txla9f4XeuHbe070uS2OvyYo2Bfd0HQV58pR+vfc2zskoH1unEbjQeNg+X90iwdqYF7D207s2FfXx87Ci6Ak3fwo85RveG6zWUCTY4/lzwH3vFff3/zgffvZb64q33uVo6Caz7pgZdk/v8Tp09trrj2Ejsv4a4m6cftud058Lb//ceWFDvySzNcgOIM5KLdi2LO2Hevg0wnqMuAYSTtL9rO54D0XpFtLboCXy3sRelbRKrfQbxAA8a8SCsLO/UtC6fLLltAw4CfHAXuFVEcsFAUJ2AZcL/EAAAgAElEQVSi1Dblc2eEi85jYAGEge1AEW0HJGi3Z9HzXd/1XQuwAewvnYJ2el46Acal32gL7PGb8XfmijNL1HOgmOuBmqUp8l1KEwbnF3/xFy/AhpQxP/ZjP7aAWIxORisaOmuAk0CeWjQxGBmRIsu/7uu+bgHTMljVWZRruysyBIHJ+FN0ef227Cg4D+4XDVcqE7Sqq/70DoBSfRwF6NZ/+CutRPnlPddODvIQcJJw678ibvGxHQWAYs8GWgKqSvsS8NY9II3I4yLgK8/zgUnq6cBAfa+/yTKaOVzKqR44E6Dre0bra2tGR1HBGf8B6d0n36VZim9onGlvAAOcP+hvLHBMcK7gLRkKnIxX+pMjST36xH1tAdQZw/qC06OUQMoBXkg/xEnW2Cin+gS5A1/xOFA1g7iIavQH8uNXu1NufNeNi6MgcDxArx0Z+t89fVkZy3g5c2b/DI9A/iIDA03JbM6Bdj8pR/1ktvfU5blSpxQZmkHXtzZ5z99kvUjdxkIAXjLWQdrGod/oj56cFBnEa6Cm/ovP7udcxeN2yiS3OVbWEXknLj+xHIz+nOc8Z/Md3/Ed+7tbyENOtbnbYUZt7gKBcl4FtOBFjj00Br5zmpJnbeUMNMZFZcuX7rDoPuQRkExHcsSiAchlfGlXu2Rcy/ESaBJYmpPY89LAiaY2juf8Mo34nAtdS4ckt76VGcis39sx0a6YdoR4NrmdDonpUMhRmIMrcKp0a8kYuvDDc8Z04z46jafmVnwnBzme0GFMB2r+z69/6UWtBz7z+gduvvoBB+8oSC+jX536Bi3S7L39T9++8F7ftyuoeRWtxiKZM4caG+jlqNS3gZh4oAxzV+Cm8144k4xrdbUeKJUfHuFfu59yBja/e55M4X07HPGTfHIS0KtklG71ofN/5md+ZnHye84Og+komCDq1B/KbtdYtLQm0a+dw6Q+8tJaguNZ+/yNVn0PZDa20o/a2E4y1+KBcaVsOx7R9eVf/uWLwyz9sdZlc5wnJM1BUxanDuj3ru8JBq51x3QsTlq2gWYHCe02gG7q5/g8v9MBlZvOXdeDZn2nf8iJedv/xnFpAcmeIAf6qh0FAdvKzFmuPP2jv4wFz5B9cm1skzkyph/t8NRfnAie7cySObfMNWP6RB3Nsfo6R0eOAjJkvJjf8UnqTGu/5qJ136/7tvtrHs/31s/s6r9tfb3uC8/sAmvjcY6YbUDulLs1aDsd1Ovf89nmlngf3dscbms5m/PN5MPk39Qba56s6V/3z7byJ73bxlk0BnTP592bfXAx43HXjoI57uqrwyakdZ+tn78YEF0Z650Ou+jYJVOT/mRnlz45jIfb7n+YTjx2FBwmJneZ+6evOrs5ddXeOUfHnz8fHHj7//vaPx+EXiCVdxtHwVUPuM/mxJm9wwEvtc8V112zOXH+kMpLjbZjeo45cFQO2FHwtV/7tYuxwahiSAEaGSN2E/htQepeEeABiBk1AN0M2KLvZrRQi9e5eALSMKiksWDk+JY6B9D5vd/7vUvO2KL11Bc4oJ7SErg2gbToKZ0R4x5oAPQAkmqjD0NdmYxCn1ItaTOQBJ1A2G/+5m9eDjX2LKPf80AM/wFhIiIDLNWlnkAdRiOeKVM77n2vey98fNeN71qu+c3gzMD0204H9AJ4X/ayly31og0vgZ/qACYBlAO8lY1nHApSy8i37L5n8SYgIyBRWZ4P4A4czXguXVBpXDwfgJHDQB8EzOF5IEo8YRxzZOATPvT8rEu5MxozecnICYjSP0UWk5OAP31UeS308agUShlo0zkQ+Ap8IV+cA/qCPOnH2dYAyyJJk11/6xNjYQKPOVC0NaAWj+JdY0AbAsgDGfX9J37CJ24+7uM/bgGSAGnkQJ/62wePARLo/OVf/uVlB4SUGV/wBV+wgBPoQwOAjgML8LGco3Fub2vljM5+yEMestRhHOBz+bMDZwOIMuQDSGaUdSB+u1bwXn1SVJEdB20qux0H7pc6DD2lBSIf+gD9RZQHWPvOCYGnMwLcdbwgy+QyIA5vA10CIPwd2BdwkbNmOqjaGeRZgGeOrtJU4Bc95bprxq5yOoA1x6n6vI8WfZvjJcNe+3MweNZ7OaPokJyH0+ngeSmJioB//R+8fvPUpz51OVw7oLZdHgHfns1J0nhVNx7kuPC359p5g2f6xPktgNQA4xwxAWWcBoBR/Jiy1K4v7S/KXF1+myfwjJz+5E/+5JLii7NTndpPzhbZsb1+s1n4ylErNzuwdxlvJ04uaZnwbIJD8Tg5CqBIT8zo/8D5wLv0VzwJeGk8oMW1nAeN3+lQK8WUZ1xPb5P5xk3nT3jWp3bn6EIPfnveM+3Wa/fUd/3hxeUkdkaB1EPJ3RzXrgWElnooR4E+pE84Un30ebt8/G4sWSN4p7Rs6NZ+9XROgzbqe7sJgPd461wCB8a36y0d0ZjI8ads5RQo4PlSGdE5gT6NRXM9cNY8xGlNJukJ86qDha1rljn53vfePOEJT9iI1jdX6Y8+rXlyVufMWXbc3Xzzvq5KN+Nhh8r6jRfmmFe96lULb5RPhu0axAdyb9eBsYOXyhTRrj1AZgCw9nTGAweLtDRXnb1qHwikYye925wAye4E/bu2//L5HxNUm++tn/N3+j8dNcfbtnK3lbG+Vhlrp0TP7bpf25o38L/0QvjqN51jntEvaE7PkCvvWxPoK/yfu53Qojz9Tj6SMX1d3yuveZ2c0HX61DxL3kt7Rb5rm3JaT7eOQL+6cnalp6w7jaecdOSKA5ZM0Y/k3Hq19dEc59tkYhuYvY3nayfO7IcL+T37eTpgprwVRDHXHtvkw7Xoqr+TizXgO50UE9hfy+o258as+zBQfBfv1u9NfraOrZ5tZUTXtHF2OSK29dVhAPe2MbnwZqQemjpmGx92jdW1fOyX65Dk8Zl1HUVH7Ou7VUqkXe9G83SkrvVc8/60T7fJ9646bg9HweiCj6z2/I6Cp73mZRfCsuNnb2cOSEV+5Q3X3c61HBd/e3DgHa/5b5sPvHcvKPWu8rlbOAqu/LgbNqeuvTTzfJ08c8Xm9NUfiqC7qwjWcTvufhx47VO+Z/PP/tk/W6KfSpsjyp6BynD1bWHFyPLN2GHMMMAskAKiARszMnyCYusF2DTU5HcFpgG3gdxAyx/+4R9ejPrAbHT53XbsjLYcBRkP1VMKCQbfYlxfddUSaQ/Uktef4eXZgJ+MycAt7zHCHvvYxy4glWh/gIlUAkARf2ufqC580e5SuARY+sYvtCrvXjfca/Oem/Yi5F3zPGOSEantPl1HHyCY8ZQTJgAaiFfak1KVdPie9n3RF33RkuO26Ft9VQ5c72qzduLlNM7UMwGyycttQH9gYyCbv4FcgB/RkJwy0dr2+YyK6STIoTGNP7yY0btFdpfSZxp6GYOBtMBcBrVnGc61s10wvjl4gJQcBUW9kpHkKb70boB3BkaAUk6xNRC8doDUbrQWtRxP3Ss1k3sALgAWWrTF7yvPXLl53/vft/Q7IOO5z33uko8bCPbkJz956escX84lsBtHXa7ZcYKenCTAXcCCQ685c9qhMQ2pnDYTUETjdBToo5wonsspVZRkAHwGsWdm1OPi0PngbZtr77EnkzkJ1sa+evAC0KdNHe7YuHK9+t3jXAl0TpvjK5kvvQO5pHMCHumcDhYObAmcVKf7pQoDctptZMyVVmrKTeltjLnOYpjO03SV76Lecxp4V73JYjp0MWQvP7HsUAoc0RccRt/93d+9OIUaM8liDrKimOkadNJj8VK52l1KoHQ4INN8YByXXg2/yVkySS6VCZTtzJEcbZ4tQtwYQkvOuCVS+v23bv79//Xvl7RErttFhTZzjfbji7KBpc6KkVat/P3tcNHeHCN+k7MJ9M45ZwLz89nA5sBAvEs3BYS6hvcM96LJ6+OcB2Q+uc0h0XyZowg9pdvzu75VVuMID6o/x446mgf/9VtecVELlHXqocZ1Y167SreC7iKwyTi5b1chuSQvaA6YzPGsvxuLHfqNWLQbJ/rTPEdn+U/vPuMZz1jSAOFfToV0fXLeHKgcvGwHg/fJQs4Ev+mUUsGY960t/Ke/yRZw1bkBnaHkXbsYn/SkJy3vtRussaStnaOTo0C9yuMQddYF+Z7p8PSXZwHSnHh4iG7lBxyXdslc6V6OBQ4MtNHNn//5n7+Ui6fuc9qZ3+OBNGSLbj0PmK1BvOacbUDZQUI0HQoTXJ3vNPfPddcafO35NSh3UN2V0diYIGT35vtrkJIcJ7utZVqftmbUH/XRXMOaJzkLvJ9sTdC63Wn6O32yrS3e8X5pr8iftac5w9yuTwtoUH/jO2cDuW+u1O/kgQ42d9Gz5OH5z3/+Il9kqh06nEvzbKMJyKfz1n3Y9W0A8HpNPeetNSh9EFC65lF1tW6rn7YBuet31/VMmVjbGNtoqr1rWZqOgm3v7eLPlPFtsrB+b9Yz27utX9Kd6zHWs9t4sX/PZLUC5I86cSy82fHy1DVTHvbla0mf/yHn5UfYfZd97NKxLLwdda11wVr/zPEweY/GAlAO4umu8td8mP2zv1viIg4uPqy/nFHwtN85dhQcxqc78r4MI7DB48+fTw7c+N/etHnfu2/680n8Fqrv8o6CK264bnPFJXxI8JXXX7e57MRFzsR3GTE8bshdgQMve/x3LDsKgPQMIMYxcICzAKBqhwEjC8DkftH4pVhgiJWqxvd6O/W2xVcgAIMKeMD49V90nfqlBgjUw+MJ+hYtO6Ns1otqC8Eiv0rTU+oY0dbld/VeaU+KTi5CWvlyun/DN3zDkj+eofjqV796yfsOPAgMYHiWzgKoUd5/9wErykE/kE2byn3rvmsMyVLI4IdnlQ+c8SnqNUO16OMO5Zx5d9UNZECvgz8BfqUe0j73qx+tOTPUi+/6rsjz+i3jpuhXNHkuQ6/reK5sPMpI7sDaaez4XZqLQOR2o0yQOPC3iL+ZTmUNPmRsKidgMvp8A4kBYHgqOpYsk+v6DghD/jJ4AspLJ4LeUkjhp0/Omugq+hef1amMgMW108z9wOWAMW3XDwEJRbfjIRnwnPsAAoCSMpXhLA1y6m/tAz7pS+OqQ0b1M1lTr3KMM+AskJf8dRZC7W8XQOCrNhYBOQ2jQFH3At/QSH59+8zdE9PhpJ3qKW/7jFBdG+7+BpCUPkv7SvFAH7mvrA5cXTsK/B1N6vNOBzVrY7sT9J1n0dxOhqKbyQ+dCOg2xopqVh7++ATyZJTiS6DwjH5s3ij1kGdyJvj2bE5Rz+rnK05fsYCC9bvr+tdBwc/7hedtXvf7r9s/m8M9fQo4UhYdSE4AVVIW0WEBZ51/gQ/oxRfArjGBn+4bP/oa+Eqn4IH7/gZWtePLu/hsbOXwWFITnT27yIfx4B3Orn/zb/7N5pd+6ZcWEO0Rj3jE0kbOO85p73B2ir7mmGlXDn7poxlh3u6R6dSa83IGfvzvXvqhaN74366pdrAFivpuPNevPRuoj0eB+oHYOXhdN469Q7aUl6MjGUFbzgrfObJr/1P/4FcvaslxkKMgvU3H4StHOL3ov74HnBpr9I42tZOjVFvGZLtcyEEg6uQ7WdHPHD7GDr2jvmc+85mbn/qpn9o/8yZ9Ua5/5env6m0XYo5F15vnyVe7CB70oAftHw6vfejnPCVbdgaWys37IrKlH0JbzukcR/RMOeTb9bDMw+/bS8mWo8B8lx5w33gpvRZa6Vogf2PKu+gxDj3XeElm7DywowftnctCfpQjQr0UUHsT1h44t21OTFiaZ+c8tG2MpP/nvW0OgDVQvJ7ft5VzENC2FuptjoJZx3SCuI7HaKJXBJhwCpEheswY03f4WF+61nziWqkg9Vs7SLwToKhsspi8tT7Y1qaA/9I2+uacNx/TyWjiZG3+87wx42/zUrvT0g3G4dve+rbFSYwGzi4y3LlJyuXwz2HbbtocaIcpjAlmTxma/b4LhG+e3gauHwTUb6Np8nLSdBB4m5y1/ptlTGdAZazvz7lgm0xPOT4MiJ5jbbaPDK35l57fVuZ8dj32trXpw9pw3kFwsVH6R5KVtSPgvP6pzgneN2aX79LvrGCThQcfebTAYaTs389hcFj/JFNznTDthtaf2+T2MN21S/61GT+WfpvOl4OgI7w4ArR07Cg4sojcIQ9KRX7mumvvkLqOK7n9OHDTm/9kc+7t77z9KrgDS75LOwrO3u/em5NnL90cX6fOXrk5dfbMHdjdx1Udc+D248BzHvk/LKCyNCYijdsVUM55wAEDCsDK6HE/gLDouoB8xljRgROYWS+kMjC8HwgacGchVzqRIrsZPQw/5agjYyyAxXf1tY2UMQ3EErHPwOb8EDE2IwRxlWHIeGMsAgOLrFQHUOtxj3vcsrNAeQxFfHjhC1+47CZQFkM/sETdLUgDgLUHbQw6fCo9EUNQmUCxor09A9wLDFNWOe7xyrvqRzNgAnjDqYJfeIUPjFHRZRw/AOQiWr2Ppozq+qzdIe4HCHewqzJz/LQtPqAy41mb9Y3r6LZjQz14r13ea5dF/FFXQLJ7OVd6Tr05NBjPRbySA8/i94z204/kp+hTfAsMWBwpf/THm3O3nFscRMAi8qwufa08tOJnUeUZ2fE0wMrz7WqozYG8jYtAqKKDSwuzHsEZH6XKCbArhUnf0s2cufLMQl/pE/CRnABGcg4BGoxVMuo3emaecM6oUiiI7sUv5dj54eBpcliEe9H6Gcr+DgCd49v9osjxdPZvcpYB5lk8CZAml3jjvnoDW5URHZ5VDl6cu/nc0oeeB9gDS8iXSM0Orl2calecWYyzAGT1KjMQrnRC0yCvL3LCJRsTJG5njmeBfjmwchLWjnYM5UCa8p9DrPrQ0vkV0xGo3g7MRH9liGJ+/617adjqGyDSC375BYsDwC6keJyjyXOAeHn+te9pT3va5ld+5VeWMVCqmXgT6BoQ7t1SNqEBOJXTiTyRI9eUox3kzhgzd+BDDodSTukf79jJ4wwW8vyVX/mVi441nhz8CkB1/gEAt4N9F15/4IOL7Nzy3r2UU9EaL5qTpiMlmcr50rgOeCdb6ecAhBwGjb9Ancryd2lLSh2SnCovecgBFl34lqOgHXKlqlFneqAUTcpURg5FdT7ltb9yUQuBv3Xt/ZYzCtrZVVvbvZBz3DxiTjFPtssGyK5PS+XSnFwZOejSx60fmuN963OOAmfwALrNc8aHHSU/8AM/sN+fzT8B76VxmUEB8VyZ6Qlyhl5gqah9Oo0smp/RblwAkOlLf1sLKMc4A7IKBuBI8wkQbpcHGfXf8+b6ZG+ev9PONX2lzs5pwBM8t46I3uY+Zf3+635/86Y3v2nR0+lCMs/R0Xk76n3JS16y9Au+tGOwHUJAtgVYv2xvV02f9e/6Zxvote29NVA8nbfbhHCu8dZ1bANoPT8B4Vlmz+c0a23X81MG08u+OQicM2AdR39aCwXK63fzY45iayl9wLnueWO39Jo5zXJYqL/x39xgzG5zvGgXucx5FlDsb9dnIEA79MgPWv1vt1tpuDgKfMiDIAwpKbXfWj2Ht7HVOpJcajs56tyd1jEHgaBrILX+n2PvIBB7LRO7HAXNW9scALsA2TXQP/9ey9Dsk13Ogl32SG1Y398lp7Wl7/Vz/b2rrev2Tv62bpnv7nIUBETvPxvQfLEA/A6geqF3lLmM4T1P5aJ/FmB86CBtWGg6X95B8nfBE9ugY73TYV3WtBXWehBNrQcO0nG7ZHO/jatKl7ZOJ8rg6eI2uPwjmbwvL+szDbb0x7Gj4IIl5nZ94cz1125OnE8pebtWdFz47c6Bc3/yp5ub/vjtt3s9t3cFd1lHwVUPvM/mxBWX5pkEy4Rw4vLNldfvRZ4ef445cFfgwI990eMX44SxwUAt2phBxEAWvQzYARj4MJACTBlXAARggYVR4O5c0G5bSLUgavF1kFGxXhz3jm8Lu9I+FLmsLQwuYB7ggAHOSCwFC6MJ/QEdyg+0ZOTXHotHxpoUHOXIZmQyJu1KkCeW4VZEfyBjBqUyiwKvLGCYTwYiQB+NDEhlizgUsatdDD7GLPr0RZGHDEd89vnN3/zNBVwrojneoLs0D4AZvFA3A1K5+jVgu7Q6aArU1RZ92/9A/fq/nRPlI1dfUd9AD59P+AufsLnq6qsWHmrbNKwr33N407kC+DVBysbXBJG1o9RR7daYEYX4oy2lxAgIKI0QUIBMBCgWHY0PgKQiZpOTaMTj5EafAKcAQj5F/hbJ7m/1aYs+zLk19cWMbOq6/lsbi+uxFD0BtGgi++oiFwBcv8kl8MxYIAv4htcB+jkygA2iV0WxinzMAVIbyETncKinCMyi4T8s0vZ8nu4cNjOq2g6YRdZuObfoG7I4AaFpwAWa6t92Ob3zHe9cjCv0AP4AJujiBKS3jJulTbd+YHPi5F5EfmAUnm0z9l3LwRUwnF4ht8qbAKjyANY33OuGfcdkYwbPA5HwJGcWOgA22uR9vOmT87PdCe5rEwCZ/vgwZ8dll39INi6/bH9XTuNZND6noRzm9NN/+e3/suiF+97nvpunfMtTFoBWfvZnP/vZCxAcT9oZpu6i633nJIzW7iePawApuZ38CuR2r4OD8VfZxhqeAI+lfyGnnfNhLuIgRb9nStkjZdGSvuq2Dy56Gn/wV52ebRdPepb8dT2wsTbOcYu+HASuezbwwN9FEE/gUDvSM9OJlo6sb/Vnzq9SxU3a6VblBzYXxV70cjukPPe/vOnlF7XkeOC5yzf/P3t3Hr17VtV3/qnx1q2BmlAxapKV7nRW56/OH1mdlZWsiCKiYkcTpxiRQXGIxkRiQmISo63p1mVso0ZAiKJxoSAgg0EQRRQZVEAcEoja7cA8aFVRVFFFVVHV6/W99/1j15fn+d1f/eqWVbd4nrvuen7Pdzhnn3322efsz95nn0dd8Rc2f/l//svL2JiR88Z5qaLoKvrRTkJtSyea+0tf19wz588pI9vmdrygl+x0s0vEeFU+Z9FznvOcpf6caAE3gZvKa3cHuqvf+PQO/c3RCxDmYCI7ngcK04HzrCW8LZ1Szk8g/td+7dcuKa7aNdWOt4D/0vJ17gt96j2y5T9dlr6nX1sL6PfOVsip4Z6+NJ9f96fXLQdFB1DjaWCx8swx2vFjP/Zji/Ot+1/+5V++7LgxRnKCxqddIGfjcs41a2Gaa6vG+Xq8pzfW7856d63v5tw29cUuoVZOAQ45udp1GR/pkdZtnCnWqu2ow0sOFbrUc83P+swz+C7wguPZOG0+6H7jPfkrSCDdmNN8tn39d7+nvpztbc4vwKW60Jwz364q5QhQIQfWiXbmWD+2Fu9cI8+RTeON/JRuMv09x+qcF+v7dN0uPe+dtWzM9qzlb87Bhymv9Xu7ZPMwmV23Z5u8beurbTSv+2gXUDzHTPIy1xrTxpn07CpvPpPMrPusPjjoixWwvIDQQOoVaH+UyWOpf1dE+3HL3AKKH4WWw56RtnLqsvVOhrvdO73Om2vMeIPHjb3J+6PK3+yLo7ZpWz05YWrHMsZOd8Q2p8LeUXBUbt/3z0k3JO3Q/vPg4cAt77t+c/M7T51hea5+HnSOgvMvunBz6Sd9/Ob8B/jhwBdfftnmwgfo4crnqjDv6b5/OcBRwDgpsp9hITe0PMIM/AxuYIGIrRllXkTqdBQctqjt3tpo3WYkbFu8z2uB48pkUJWiB/DOSCrP9x/+wR9u3vq2tx4Y755vQZ/xxIgvcr4DGfHBAhJ4+rmf+7mbL/zCL1ycKAFIwErAHMOU04DhX+RqYFgH3mVYZQQGhgA5/QdyMGrV5b/nGMRAd+UyhP0N+PAuAxAAIb+zCLq5KPY3gxhPAhsAKaIsRU+qD8AAmJpRdEWXFkm5RHDfcsuSG38aHKWXUn/nVeToYHjjh29gkH4I8GSY449PAF7gRtHYgbUBpO7rl3IGa7ffeJAjC7jlP+cBp1YOIYB2/C6CFxhQ7vSAXEY3Oks/QzYyvtWlncD00hfEa21QXnwkK0VAA4vwpLQHInU9n9EcOJCcrAGajI95ffaBflVXgJZ7AdL6VluMW/Xpe9f8XeoWbS/NjHeNc+lpROd3poe+MAZ8ArICFQNV9L8y4xfelve/A5/9LgUVHYI3+rF0R+mCormSiXbkKB9IWVoIzymbkw5fyTPQBFg3wW3t85l8i+9FwPmd7OQMK7UZvuV8aEzJVS+inzyQrcDdyf/OOzGm9UlOAOOxVDXJUBHjOeTqow6wTk8VWTtBpwkwtVMI//FFShdORLzSBqnl0PWsZz1r0eF408G6gFTjYxrRZwJt4usaJJlG9wTGJnAY3WjQX2TTGMRP/DAWRYUDlMlOZxPkDDDuldHOHXx1r2h+tGX4p2dcy6ETjTkfAwfbXYAO/MyxMHVr4HhlGAftzPJec1KOAffr/5x5eOud+NOc4ds4ySHZjpTmK/f/73e//liLhZve+Lubk2/6o4WnwHRzTLu9mgPw0xijN+zWyQmC/iX9yfvet/A8/R/ftslK99Jj2o6ndvdJ8dNhxi9/+cuX9Dvtuopv6YLmzbW85ewxDumsdhLQXcrShtYtxne7Z7SV/M8Da8mPXS1P+sYnba686tTB4+Qymtpp5zcHnLLwjn7QX9rWjrhA2RykyRBZz5FY29DSfKid6m3XBv4pU92vfOUrN89//vOXenNua7NdQn/7b//tpS9bv+RsmUKyHntTJ9Z36Zlt9w4DhWc9Uw7q/wnGJQuzvGR7F6AZ7Z5rHUAuc2KV5owOI5vmfuskf1vvmBc4kvB8WcucTvs1U0qRBfKtLHzIyduuBXXn6E1P5yAqcGAXH6b8HuYoaKdTQTjNN62xPuWTP2Xznve+ZwnWIW/0pXEkAMTcaB5sdwF92U4K48HfORu30blrjdGzsw1d2zY+69/D6lgrrymbs75dSm7XvDTlJJla07OWu3l/m62xbdaOs2gAACAASURBVAxto2s9B05a1nJ9GBC95ne2yS6+zH45SOuzNOojhz3vGleHTSILOH1cR8GO946ynrinE9tB2077C9pVcCYZW9ue64CHbXJ8Jj4e1r5t72YHbGvzLGvp4x27D/aOgnsqMffd85deKxX5BfddBfuS7xcO3HrdDZub3vae+6Xus1Hpg8pRcOFlJzcnP+HazXnnn72Dbs4Gk9dl2FZ04sq91/C+4O2+zPuPAxwFczHD2ATeAOAYH0VBAucYVRYvM+I88EALZuT5YYvve+soQG9RmAwnwJooP3QDmrQhoEOqGaC+BSFQwL0M4wClwGfvMMhLJZShb5s3MEH0q0j58y84Fd3rWRFer3jFK5bc8OrCp4CmdQQqut0rGpsRK+IN/Yw+PC9qG+jtvzoCfhmxnmUMorXzElrcqg9d1aG+IuS9B7wEcADxGdIMyemYKGo0UC7jeoK45RpvWzujO0Be20XneR8gVfoh72tD/R6g63cL9RkF3GgImCsKWxu0D9AMHBANWGoMxjL5RI9nAETeL4WLv8vHDlipn4E78vQrMwCyewAh7QyITb49p1689b772qHv0IqP9YG2BEwltwHCAQ5rMCd+e3caovGF4R8opT7PkwmyhCaASeAB5xbeBt5En++ALuWW3x+4AojCj3Lc5wgoJVi7CNDRWQ0BOKVTKbVHAFkAaEAs0CW5DXidhnS7S9rRUI7pdukYG8BA4974xA9tXHh312Y5OHwNWGV89+2+vikVVWljSgMCZNGnPjnDyMDS5g/dtjl56ckFNPTxHBq0k/7gyPE+XpX339+BQhmL7ezpEN/6JJ40hote9RvvyKX/pWbKsUInfOd3fueSy7pdMZxAndGhX+j1DlEN7J68mvPBNGoP0+nulSIpMH+CHNEXKNpOIu1CD5757126SfS53Vz0CDlD0xx/Of/a1UTu0+/43C6m5CxHwez7omeTQzRNmWz8NT7TRz3TuJj8mg6BzjVxLbBc/XNXSTutipiurNKdBCh777iHGb/zla/f/N6PvmiRTztLpKUDNPqNlnYUdBAs53Nta06ch1rnVEn3TD215hm6OxuHzJFv/Y0f5k59nr5L5qfc+Dvw3v1AT3wCmJITuwjMZcZoqZOUTebVrx/SR3SYtmgz3vvPcfHP//k/X4IjpvOOHjWPaKeypBtUlrq1pflTHdph/dHOtVLNNA+kB327VoojZXnfdXzl8G63gzR+P/VTP7UEJLTzRL1oVjdHwV/73/7a5lP+/KcsddM3cxdPfJzzy7aV5jZHweyDbSDrupypGwLZk+Xm+L7X787x09/a2DoMX/QDXdU8k1wKTKDDvbc4id7xzs0N779hcXw7ENoapHL0IV3fXNIOgeuvu37z7vecchaYu31PPd16rrGYkzGdvGv1PsHcbY6CNYg4n1eHMWLNRheQRW2m43K2mYfwpUAETmHP+6jP2s6aoN0F2jFlIt2+1vHePQwcneuTw+aEyZf1Ombq1P4+jI+1aV3flNP1OmqWN2V48jldvtY5h9G+S36nXbNu7+TxrHMb/6JvF5/nO8uzq/z/u3i0i79Hvn7YjoL74MDeI9F1mqal73ccdrBNv8z+OaoMb6PnOLye8p7+X687+r13FBxJCu63hy667OTm4ssuvd/q31d833LgQzfcuLnp7e/Z3PXhO+/biu6D0h80joKLHnL55uTHX3MfsOjsF3niyis2F1x0ypDcf/YceLBwIEdBi5cAH78ZrwDDooQzXor8ZtAW8c6QXQNMuxbfhxkha76uF2LeZYgyyIGEAbnATcAB4+0P/r8/WFKc+KCvdEKBNXN7NSOMsdWnCMsAdgajOqRm+eqv/urNwz/14ZsP3fahg1QunhOlKIL3v/7X/7rsLihiewLiAQdFcraLIwcG8F7Ev3fk6QZIKJeBqM3a5V1gAMMQUNqhnu6VPilQJeBMm71fBHz1+gYaOZ8CUAJ4aIeA8pXZ7gntKRo6YBH/PcOw9jc+M8S9q02MWf0TMBiQrszAMbTGK/yfObuTw4CPeOA6uZMGAkgAWNF/OYDKqV4u6dIiMbLRp789CzDwDNpFpKK3ww49226BALsiaQMNSl2QnESvduQA6W+8C+AwTgL6MwRdC4Aq3cqMaFyPl4DYwHRt1Jf6WtQrufEOxxNnlI/y8aadFu30CJyrLz0votu5BQBb/Ed7qR7KsR1whQZ1dRh2QFiA6RIJesutS7oY4wg4SW6BO2Q54KsdPWgNSM0hpg50e2bJD3/nqVz1nFL6XqQykES56Azcrz+1UZ+gWXs4QOqTItPbHRH9RX2rG9/IecCQ8rQF7e1k0P8Br2hSXjublFm7AwVLY6a9pduq3NJtKMMnWhoDOQeS5Xbg+JY25tu+7ds2r3vd6xZeBHrFg95tbM+o5nRgaV/aMaEMdHeYbE7YHGPTSdSh2aWISe/hF16VAgvv8N43ZwBgF+30iHc4uD7rUZ+1efinPfzgncZEMhvgGtiMx+j0XGmg0OaT0zcQpjHldzxobLuW06A+DwRKv+aMbreT8nIY+jvnhvqrO4dqqc9qj/tLSqXTEc05Vaormr/lD191rGXHu375DZv/8cMvWPhC1qQsAYrbYWCMq1s79DN92kGvIq2B6sa2eYhjNofvBMUCmreBgfE+p4K69BddH3haxH3z1DbwJUAlmQSMO4OHrgKIFryAfnpByjn/i9LG+4de+9Al1Y/5tR1l7htnX/RFX7SclWENER36Tv8rxzvmm3aukG9t6IDiniXf+tNYSb+RS3Q377UjqfWB63QGHjc+0ecskRe+8IUL/3OQTnC33W7GCmeJvvyLf+Evbv7S//SXDg7yTb61ae3oSpiOsqPAs4eBYt2rnnSI69MRNAV4jsF12d5vV5p5m1O4aP+CJ/QpxxC+lSpO/9MldA1HirVNB97jcedU4HlzyiL373nv5n1/csppnKM4+cyZOx0Djc2jrmXXQPV8rwCP5oEcWNZk5FzbjUP3zSnWbO6htfWh8greaI4hi66RQ+PdOic903gkW/O8jTWIPvtol/KZfbeNHxMYVcb8PWWye9vq2Qaer5/fBcB6Lhmc/ZBMr4H3df1r+tftPax93auP/V7TMsdWZc9xs+v+pPOgXaWrOSyF0LFmkQfoS0d0FNQP6c9dcrrWc4fpvDhylGe2ydT62nrsVa60nevPb1z39s1T/serH6Cd8rFBluDmSx969cdGYz+GW3nHB2/d3Pyu921uv+mD5xQXHhSOgouvumJzyTkyyOQgu/jyvdfwnBole2KPxAGOgvkJAAgEsqAqjUfAVI4C99oGDkCYC6YZlbReSB3VuJqLtqLcvctAZAQxgBhSgEJR4YweqTcCBBlS6i5yrPJyFGiPcooiQ3MRlqV+CDQCCNhR8MVf/MULiFp6AbSgjcEqZcOv//qvL9G8dhd0xoB6i7ZdG9R+46fyGXLqB0woswMlM7qLcC8yLgCCYVt0cYAJHpQXPGNsDXZxTOCZ/tUmhjUQqTRI+MZIDRQLXPVd5GTvM+o7rwEtwD/l+KAp45VcBVqSnQ5mzmFS2hX3AofwAS85BzhIAogzjAFa5YKeUfqBlGgLZK2/lOk/kAlYyQAvX3uRgwEFATpFxaMt+c4B43fpu6I9vmekFDWNd+SuAwuVMR1aygnI2jaIlYcmbQYSFVFv50wHkZIN9wDoyi89A9oCy8nkdHTUJu9wnPyV/+WvbB72iQ9bQG6yFPhK3krNUZQisAXfSrkU6KEdnlVnO2nw3ZgLSMuRl0MC3wJPPQvoKVVNfaBMsuBd0aP6b0bH40+pPDIOvYtevE9vlVO8cek9beUw8R/dpaeYkeA5YNCaM9H9gHn04H8OrCLG1RMf9GM6Fe8DLX0XMe/5HE9Fsno/5wAZWKLlN+dtPnjLB5e8709/+tMXUNe7aKrcdmeQqXR4PIsO92qTcYHvgOMcC8oMHCfH+qexp5/IdCDH4ow6/4Ll90M/7tTB7Xibo8h1Og+f6E5pQxoXrgO3kr1AL+8UjR0APwGfjO3GyHQK91z6p7am63NuzXFf9PyciwJ6ZvqY3i362Rju8OL07uxL9OnjznDx27v6I4dFAG7f3/rHxwMG3vlLb9i8+RnPOzhLRXnNOQ9/+MM3f+tv/a0l8jqnGEcjPcLhDqC88QM3LvoJCItXfZrHa1/6eoJd67m/+VWkM/nJKZZMJ7PJemV7tuhoY4t+ApaSi3aNmBfowNKxmLvw08e8Qpa0g97wTPQbHwINvuEbvmGDH/jQIePeNa+Z360tfuVXfuXAYaA8st9agPzHW31PrtPB7XZs/aIOcxr+RhP5z9lVSkNtQAt9hQc+OZjSiekKetv8LejA/GsMWVcsqQovObm548OnzpeKhvpml6NgF3C1bU5ar2sq0/V286zlJoffAYi3OW+hsbmZ3tE2fYVXZE9/6gv/yYF7pcbDF7/xUb9whDnLgZyoi97pv2eTj5s+cNOi4zmRchREW7osPYrWKe/TYbZrwT3Hw9Qj83kylIOTHGmbQAuyYSxqu/t2/P2N//1vLOc/oVkb8KgdZsohQ2TBtdaQ1gj4QR7qE/1i/OVYn2N19ucumnetTdb2RHrW93rtX9/P67vsg/Ry5U9nzSynvpvPbwPnK6d7/d5mr0xnwHpcrPkwZWLSVbt6f5Yzr8Wv9bVt/bOWLe8uwPL9FeG/axDcV9eP4ChY67e1Y2ctn9v65zDy12NlytFals7Ehm19vM1RIPXQU3/3NWcqbn//PuTAiSsu31x48tSO4/3nwc+BD77rfZsPvvfUuYTnwufcdhTYPnzNlRuOgnPlc8lVV27Ov/CBnRrpXOHlns4HFgfWjoIWswGqRR6heoJJDJIJFMzF2LJYHduX14uf9bNzYbU2Eua73ivdCeOZIQTgEO3POBLNL/IP+IJuxiVjmvFYCqWiR4vwQWfR0doHdJh5mNGGBqCmCO1HPvKRmy/5ki85SHEUgKY8RniGnYheZwi86U1v2nqYbe1kpCkfnaUxyZgvirtIanUFgHkHEBd4qQ0BvwH6RbBukzhb1L/0S790SacgktcH6ALMc7itlA4cMG3bn6koXFO/8gOO1Mko5ShBk7Qh+qYdBIEppeHwG5/rh6KV/WasM4IBBR00qGzX/FdnEZt4VuThbG8Og4DwjOIMf/QCG9CqX53L0YHReIy3AYHKaqdCkfc5BQA+PReIEJCjrgmeeS5QK3CZ3Or7zk8oUhUtE5iuD8lrYwANAAVOMvzhoMIfZQc0BIoHipSSBd05WpSJhgApfQCkAHKRB84U8oInPoEWRddqZzmecxR4rp0SZCfHget+qwP9RTi2U0GZOQk8i39FYNen6iMbb/7vb17S/5C1gHs8Iz+dGZL+SncVKY6GUq6Ux5ystEOCDpEODMDouRxaUx+kK7RBuaUM0afAOcCme40RvG9XU2Cktqg3GQMoNs57r10t/b78sssXQG3h4aWXHeQU5jCzq0m6EsB7sq9MtOhPoKeUJjmMclYUkZvuRh96A5X0Val0ArXIi34FbAXENi+QO+/rC04qsuM5cgKI9n3pyUs311x7zSLnQGjv0D2AznaRlJ6tvPoByOgO4Mkh1xhpzLnf7pvGZCDBnIN6Bu1o1qYixNPTldn7Uyenw9Lf5htluF6EeLLcmCEHyUsOD89vcxRU53EdBW/7hV/d/M4P/dTCnubT5md0AFIb5/q0yOscbdrj786ymHz2d7yMznblbJt34iNepUemg6by9FdOHtf0C9CXs55uq6/wjux0kC0nAF2i/+gIf2sr+S4FG5n0TmsBNKHh0z7t0zZPeMITFjB2fvCM/ie3L33pSzcve9nLlqj1aG3u7RwS41d9dGbpYOgSu746e6AdBBwbRYzjbzsutKfI9tISLbupTu8OjD7jBH0FQxSQoK36Vb2cB4ICfNMD7dJb92Pt2QWEHgZ67QLLkrl5f67xyA7+aWtOZXxwzfjoPJzk1e9SDOpDMgL8xhtrhbe85S2L80VfAMbNDeRF/XSfPmyXXGkUz+QoaM5b646pG+bfa7lPv8x17nwmHuhLzh27Q/STdtghSI6Vn/PDff3tfnMX/phzcqr7VoYyybsPvcqpnjMKT3I0H7bunnpj25ie19Z8SDdMHXHY82s61uNw/e5ar095mw6q5orpFDiqnG+jaY6Fw2huTbiNbxPk3za21k6AXY6Cu51RcCBkh+8AOlM/7rq/tPUj5wh/5LH7yzFxBEfBrnG6vt74nnIxHUy7eLJLt3l+7YQ6TJ7X9w7m6tWOAimWOAqe9ruvPW437t+7lxyQivySq0+d4bb/fOxw4Lb3f2DZXfDhD30kYOaB2vpz1lHgPIIT11y5ueDEqYMGz4XPRScv2chDtv/sOfBg5MCzHvH4A/Ag0CgwJoMysMiifIJYRbq3GGrhFRg7AZAJnh7mKIjH8xnllY6BAcQADyjuwDZGo/Q/nRHA0AyUZRAyopQz84RnjBbhW4SSZ8qHHQi1pC546EMXQNnhxtIeAMIDCdEdMASAYPz/+I//+OYnfuInlr99ArdaiOZ80LYiytt2nhEbKBcgoIxSNeB7UdKl2sHnAJhAmblgbfGJh5/92Z+9gIaMUUa65wEcwA1pDIB2IjcBjICdDvRVl3oCLtqS7/2f//mfX9oL1BHFliNEX9SPvYdfGe3axyBm6IsILHe8byBRbQUidEDuBFJzRAQodHaGOvC5nRZFEwOSAAdAMP2IXrR2oKfnA7dzDpROpSjqAKZSEyQ3MyJ5ppUJCMwB4LmisXPM6QeyjcfrgxXVk3MAkO9v7+Et+dGX3tFe4EmpcMgyPmqzNgaCqqdI7enYUx454IAgC0Bg/WPsBQBrV4B+46oo98ZC0cP1PX6pWyqiJQLy0lPzam3PqEbLBHO8o44AJd+dUaENOaUaIx2anC7pek6MHA45t4DWgDk88ul8BroF2ILWCRDHqyl/yvIMngPFS2XUWJ/OmOksKI2P/qbDAEX4Ha98k39tyOkRL9BKBgI88cSum5/+6Z9exmGO0qL2jWNgmvNUyL3+0jY8zFEXvTNXu3pcx6eZegY/taudS4Hf0Yze9HB6yzXlNHe04yInMHnrXAL6gLyhO9BTf6gvnZCDacpRc4f25RgKdE5HJ7sXX3TxktvYfX3QOQftJGhOax5IDvRbjq4chUWhFxmcwxmPGxM5gQOty5Xf2CFTzbuNi949buqht73iVze/9ZRnL21st0J96lud+pfcNkfFO787kyTam8saX/EkOksPlMOl9QNZKXq53WTowUfP5jCb6whl0jvmEtH+ggLwrshwY4bus4PGvFO+dmWQ//QpGrRf/e36SJY9q27zwGMf+9jloOCHfcLDNh++89T5LwHx3gM0v/a1r13OJXKWgzpa5xTZj+YcsY1dYDWAlyygKbqN2ZzC3ln04623HjhC0hUFIkznsX5Ljt1PL7WOSfb1Kx2Ad9Yvdk9Yy7RTtPXaYaDmlJdt6+A10Dl/t1ZoDPldMIMxpy/x0feUMc8XlNAcq83e1VY62zuNJTzVP66rX9ohuyQ5S3xmmiLl1AfX/el1y26C1mDNN/EPX9rFFP+3AcVzHMQjz7Vmng5z9M9dBH6Tkb/5N//mMu+Si1e96lXLboLGg4AGu6zoQHOVnaeNo+Z9Dr+clHSp3zkyrRnUUfo3dPnb83Otf1hfnskGmuBr+mB+d3/qjqlP1vdnfYeBrrO89H9zWfKdDB+3fXM9fSY+rNt3pufXNM3nJ3C9HofLvc4oGC8t5e06lPhMxBxyX9rHrZ/7yVGwyMsZDjSe8rV2ajdm53d9UX9P/q/7YvbHLKPrzR9H0ZnrPl/39RxbUg89/fd/9V705P7Ve8OBS656yOaCiz9y5su9KWv/7rnFgTtvu31z87v/ZPOh6298QBN+7jkKbLe/5srNiXPMAycHGa/hYZP4A1pS9sTtOXAGDthRwEhgADFcikoP2PHtGmMiwzpQo+e3LYp7h2FscQZc9R3gFbg1F0MtwnJU+K1exjajBwiXk4CxyAhi+DD4RFMznEp9URSW8tFdWoBysmrzTIniuRwhjEL0Fh0bcAnAKx/w3/27f3dxFjDClZWOyBhmdP7n//yfN0996lMPcuPHrwATuWYf/ehHL4afaGBgB5Ac2MdAnIvaFpzxqCi1jEA0T4dNdGwzOJQRQN2uhZwqgTpFRIpElAeagdo5CNMxoPzALvUDT/SDqEyGrXr0eYv1+BSA3iHZ+kW6Ju+XKkgbtDMAiyx6zrWZvz2wEaiSjHbwYSAvmssb3q4EtPjb+5wiABR9DHAHOLieY6FyyYh3AquUUXS2NuIn2tDYGQgTuATQBjZoj7/RBbgBNKqn6NdSXuBvfQbMAppxBLiOFgAIoEWUqzEichTYDWQJfCk9Q3UG3gS6BqY3DvwGzqrPx3jggGgnDxoBfMZlgFNgX0BOY7/0EO0uWVJlXXLyVPT2iY8AhMpzrejYouy916HZ6ih3euASEKy0Np6tzY2Z9Jvfym9s+OZUUA8+6nMAjb4A1pQjukPdPZ/84Q/+6+fbb7t9uX7FQ644ANw7AyJe4CE62lUQzwKGlQXoLFWIuiZgWnRktCs3mSYzpS+hN4wjzgC6RJvJgnLxqzNlArMrdw185SgoHRcZ79kZiZ38Jk/pEfzJ6ant6Fh4dfvtB87NQOn0YuO4SGz94KNvjTfAnxRpf+4T/9ypnRp33H4AqjZWA/i9F4A7AaacV2SzXRTk0TPaWCoZ/ECfaz7TUVBfzojVwOb42jyX/p3OW3U13lxvTNafAdPxMFq+7a3HSzXw7l9+4+Y3n/KTiz4KFAwECdwIaNYXycKcTw5bRqwdBe3K8K1OfE6Wi46fO6tytgcg50D2vnFE3+l3+rkoaePV2LWDwLwZ4F4qMWUmk3ajqN/4LkI94H2C1/jNMf5lX/Zly4HPOXhm+/xtDNkpyBn3yle+ctFH6ivNUXP07GN/5ySZc3NrnZypzedkK13RuMmBMIGsuX6qj5KXfrfeKDBBG/ETX13LmZGD4TCwdpccHAa+6ofGVcEZ5gRzSjvpOgMmULf1aOno2p1WWWi2xivwg9x2lkEOBHpDMITUWnS4+XSe+URWOE5zILTuqP3pj5wTE6ibPNr2dzKTg7jgCGV25kt9DsDnRPLfvIOO17zmNctuz/hljtMObcIDqanIfvLjGh3ZfN6awvxM9qxrOiMGTentUhYVMFBAzlxvbpOxXXKwlp2jyNSaf+sykq0J/E/ZnrSswdpoT5fNso4iy7toOUwfdu9M4+goZTeWD3UWrBwF551/fA/BYVgHJ8GZ2nSgg+4FDUfi7S6Hxerl5YhjBx1zKIzzMaaczPWg63Oun3wnQ3Nc7HJcNbdOeZ18PYzHU7fn+N1G+5uuf8fmh//g9Udh1f6Zs8wBqchPPOTU+WH7z8cuB2553/WbD777fcuZeQ/EzznlKLjw0ktO7SK45NzL5eVcAkph/9lz4MHKgRd//jccRNkFmMy2BoJPJ8EEsWYU8VxEtqAqbzXjiAHEgAkQOFhUin45/VFeBhojppQVQGcgvToYe7bsAw0YukADRpXyGV3e5zzosz5cuJQrRY0HCPntHtrRO7f+ewbgATxktH3WZ33Wkqqg9CItClto5ij4wR/8wYMc30UAKh+g63BkEYwdxMpglQboec973uaXf/mXDxwF2/g0F5TxPYBF+wPMAuQZ3NsWttuMMOUVUcqABDIC0m3lF53nmrKKpA1MVFbAP5BP3+nvgIhZF7oY+hw8+g5owNAHGHguoDLgAMgJ8CzFS4AcGvxXHkO4nRH6sqjfora1C7AAIEC/dngeHcAkEavAEzssOGtKE4L/8VYfaiO5LjJfeYGG6Aok1ia/251S2p/6U1kBV9rWQbC+OcAA/2Q7h4lnAAl/9X/9qwsoLdUWwED5gGrtCABCG9C4g0lz7qi78dVYa7dAOdVzOgG2jKd2NnQ4dZGIxgqed3ZG+daLNA8cCZxubCkPbyu/FCGd2RComp5QDrnIeUVOADzGqL/bZZFTKNlN3nP0lbs3Qw5f6RL39QPAD5ioPmO8dEs5CvC0w6ABNnieHCqrNA7aFm+T/aJUG4/6oTRc6MkITbe2YyPZMw6KcO3ZACff9MVLXvKShSb6hEwaVwFpeFQkf6leprNxGstrUDw9OYHO6CoFTM+0y8L9QOcM3nb1pK+6Hi/wL3BUmhZgbY4ptJM18k8foXE6KPEn0CxdPOeS5F7d6CDzRd66Vx8oQ/+5ry27HAWlmVFXOwnwfpaT7mp+CbgOqAsUDhT1PFnzm7wb15WB99/+9tcdaxly82/83uYPn/Wzi6zn6Gp+7jvHkwp2gWmHASPxUJs6qBgPtd1ch4/xUvvca1dI8ua3Z/Srd/Q1h7P+tsONXKPNGDROrQHoSLvQ6BDXva88ZemXdvigw/xaGhb05rD1PF57Rh0c+M4rANwW9T2BRjTgl7naeSAcBsryvvkkGUaLdrbDyO9S2JXSL8elNgdeNdbbTeB689zsn13CsAaljIPkOd3NmQx4lmKQA0Ydje8JTB1W31zvHeYoMM7abVcaN/N5hwlrW+mi4reyc9TgrfHfeQ45XQpAQCO5JgvWfXjbnGzd8nmf93nLLiXlGAOl7FGvd8hSu1Hqj7lbrN0E6eR2CsX/yYf13wXM0F1SOWqnuav1mHWSdECCMcz75mznYJCteX7TIx7xiGXXI1oEYrjvOwestcyJi09sbrn1lmVdYz3T7j989HfzPJrwwLvmuK4bKznrc/aRidb4hwGc23jRHNHY2CWvk2fpkfnsWh/N31MnzTVxcpuO3UX7Udq0jZZ5bU3/Udu5fm4b/eu1/zbA+aN2FBzfT3BoUCRADD+3fpYNDB+p+N44K440yR0Rm+MoWGSKk+O00yC5TN/mzJpOYzJbW+N5667mzLVctO6Y355ZP79rft3W7mhc/UV6JAAAIABJREFUf//mDe/cPPOP3ngkVu0fOrscOHnNVZvzL7zg7Ba6L+2c5MDtN9+yueW9f7q57cZTZ2E9kD7njKPgxLV2EZzKa3yufc4X/XcOnaNwrvF3T+8DgwM//6VPXgA4BgzjyoKEkZAxPEGM0vd0cCmjbhd4UOqQonOV4/yAoqMz0nFhvbBivADivMuI8d81hoxoWUYdABWYygjqwDv0l/KjfMrKDlAKcC3SLxAmQ7WorHZPAA9n9CwjSoQ1ENFOAM4C4GmAV9/qAfQ84xnP2DzlKU852FEQqKjNACFgxOMe97iDAz5FAMvx//znP3+JCF4b7MuC93RkTHyfRkpgtvYFmABLPMt4Xi9s1xIYP1rcBiiTB22XusAuCoYtQEW56lR20XEfvuPDm7e/4+0HIE0Raxmc3sFToCxj138R/IF3c7t/gK72ABXQoD36GdDQroiAWTwt77d3GdXyoN9516lzD1r4B1AoVxvRwpBnjEvNQE7tbCBjGQeBnkW5B4ZpuzrRgn+BYd4jgxMgW6ej8XwphkqnhE+MfG3RRu31N74YEwCeq668avN7v/97i0MJ7T7GL6ABwKosgAl5mjsY6u/AzHbr5DhLPgP08dWYK1VH9KOx9ivTb+8A89BahDDa8bfdRH7jYwf+xv/GZw6HgIX6UBl4iV+ewTM6QDn6o3RkAcXtHqq/fTcOctYp23VyUSS7vix9SNHs2tKhvujMUQD00T+ulau/MRkgrtwFwDl9gLd25PxAB/7jqb/xD92cKvhdegj8TVcG5BUNmo6mK6Q4E4WqrHaBAFLRq63qXnZyDOfO2lHQeHM9Jxh+q6eULTM1CNpKO1R72oWFxoDxdnQ0HuKPevQBGjsTAmjpOSAx3Whc4lMp5Uprk1E/dVhOluR7G8C1BmNyDvsub37Oj5m+bhrq6tSm+Ff099ydFS+TiWibMhKPKjsno3JK95M+JEvf8Y7jpRq48A/es7n1FW9agHXR9+1iaQw0B+f8jaeT9jk3bFu5NA9pp/7CS050bcn565lkOd0TuJ4O91ufc9iab0S/e5Zu8w3gpJ+Bre0soguKPNe25gDv0F9oyJk9eZ0zfdJlfHCGf9VXfdXm0z/90w/0Ru2LD3gDYP6hH/qhzbOe9aylfG3OUd2YA1RzQFszGH8dFM1BnqNxLQc5CvR96afaidN8NHV5f28DoFpbNe/mxM1JyxEDSJe/ns7J4T3XGrvA1Ln22OYo6L72deiua/qqQIxkz3d6IfkMtM95RFe3s0w57Vhz31xNvjmOtbHyyeDnf/7nL86fduyJxPc8nWKO5EDiaGr959v9djrFkwDFUi9O2ueYmHzB99av0gqRx1LooZOs2bVpPWVt+9znPndZe0wnpd2cn/EZn7H0j/YZA9qKbh/Xrc3R535OtnbVlNoLP/EDvziR1cEJh8YCcvA0B5tyzUmlpZuA5xwPu9o+x9rkyWH6Y8rdNrleOwbWwPmBLbGc5ntqvdz/Xf21jZ5t1+bcsZ5HjlLGYTyY7djG29o1eXIAzP8Zpf1pR0Hg+93siXX6o5Wzovnwo2yO0/10FP4d95mFn3dtFjtg6s3m5GRuzmE5Cro26dcXU666Vx9lNyVva/v2njoKpqOten/r/e/aOwqOKxD34r2LLj25EUC8/+w5MDlw2/tv2tz6pzdsbvvAA8dh8IB3FFxw8sTmkmuu2vg+Vz+2Fu1zkJ2rvben+6gceMkXfONipFiAlMecYZDhUbRv2/8dksnIYGQftvBlHJU3lbEPUPceI7+I5d63+A8AYhh7XgSY+x3qpz4GGmPK3wwaOwwCHi2mSvWypKU4neKi1A6lM7FIC6BswdfW8lKDWOgpt0iyokzd57AA1n7O53zO8p+hFcBaBKXn0fLMZz5zcRQwkqsrY4vx9pjHPGbzxCc+cXF4iA579atfvfwXoQhcmUZTC8QipHJ2zEVkAEOAj3fwIkBxLnanwTUXzNMgCRQpTQo6AR5ywsv9W/qbQMX6FYiTDBUlHOhxwfkXbN76trcuKRvIkroZ/8vhpqeB5cBG7W9HSxF+ngHGABczaAOHJnjHGGfo4g/6gAKMYW1yL+dDEY76nCHP+eMah43oPrSUMkc55ChnF8N7/o3eIiK9kwPF9fq9PmqLf+Whs3HQjoQAM3x2zbc6jaGf+7mfW8aT8tQD2BYBq7+Lrm03Qf3oO7kGJiQbfeuDQDm0aK/6Ai1K1RU4nKPIt/YCxdo1gZ9Ahg5XVK7+CDgMfCkFSX09I+nJa6Cp+8sOhTvvWqImy2utX41J4HhOTXzLWRdApu0BHjkU6nv80x9FA9NV6iqVyLK75YILNx+67VS0M5n2jDEawDkNeO82PvFZW433gPHGm2/PodE77cDI4TfBCPxVho/+8F7AtsNVpTkDQnpXfwLeAWsiZgPe0sc5XdGTnkwXt6uDE0T/z/MHkp8cq+rCa5+A0pwhOTPaQeF3qaJKg6VNympXCGCWTgWCqddZMHM3UsCg8ZvMocHf8VY7Zkq59GOymhxNna9cZRb53jONlcDvOedpV/TnbMjBkjMFv3JWJe8BEIGOE7jwfM6HQErPtbPgu957vAjCC/7fd2/O/9VTTnrR9+aaAPv4M3VEc019V/05XratLbyfIwuf9B/HprLatZPuwx9lkbWckKUxI5sc0ZyOxhiwX/36iNzY6SXtj7agz/rAf/1ZVLo2GR/NPc397fjJIdj8mo5IT6tX+iEHJ9tBmCNxtts7nLH/6T/9p81P/uRPHjjK69fGxhd8wRds/uE//IdLW3JMvu51r9v8yI/8yNIP2jEdXM3RyfTa0TTXXOv11zYAag1oppdy5iqf3uYkt+7S3lLnrQG0db/P+teAbXpKn9CTxjid7R11uu5/c7bn9Vt9oz/1fWnnjOmcPdHeWHEPeO5/jnpOpNZQ1iv/4B/8gwUk9zFn6Dt6hjx5tsCKnNJk1t+dWYJu9CVnjZ81zycoPXUT3cIhwAFqDWUupDvJhbnbGvGFL3zhclC2eTs9qj/oRO+43kHwdLt24KWyS/PlWjsKcqaqJ+e+tb71lrUXvrWTURnoaC1QcEiH1JOJ5oKpByYouk0249thtsJc567/9nvyeK5b5731Gmu5tznvblHk6+cPk+dtOm5eO1N7tr1/pneyEdZt7vd6jJ11R0FR+qcdLHdrw4K17049NHc1rB0JO/XE6R0Is133xbkKU6bW43MtE83ZMxBhvjMdBNv0Y/bTdKod11FQXTNwpj757fe/e/Mjf/SGM4np/v5Z5IBU5CevvWqfivws8vTBVtSHbvjA4jC4/aa7B2beH+18wDoKHFJ80ZWXby4+x/N3aceJK04Z5fvPngMPZg4873O+ZjHoGeqMjwDYDEYGlHuB/aLnRDwVYb1rEcggDTAQreY/g0z0K6OxSKu2kbddH/gvekpUNUDA8wFM5Z33zYBhPDHcyktsQdZ29VIpBPq3dR+9jM8AujUAnyEyr+v/wHB0AsxF1jOufTNolzQiF5/Y2HKbY4HR933f931LO+IXeooS9f7Xf/3XL8CIKLdf+IVf2AARpJQpEljdE8gPUC6CfYLqEzCbANkErLYZtnNRvM3gDxRrdwAQB+1FyNXeQFT97B19VM7cQDXGua31IioBB4AhtDLq28kSrwLOGLb++yhTWfo9wKCDi3P0eB8QAKTWj571PqM8BwG6yFWHX3qGPDnIkgw6GJtTqvRBAarAjZxPxkXR0q4la/jBsA7kCyzMKVA0re+iJT1Tepp243AMSPdk7JXiCk3SzPjWFrzDd441cgTg6IDN8nbnvMCLgKzOG0ieAsbxvCh38nTtNddubvzAjct7xp3/+F6k/ARMAA1+l6YM+GAcu64vfAd2B97lQJrGWEaWsnou/YCOwCTtBLbpS867AL3Sm+nzQHXlJ4/6XLnu53RyD8iifGW1y2rqEeU7j+DSy04dphtw/MGbP7i56eZT8qk9nDrarqx2BpBz8tHhnEXo5xxqF5B39VeAlzJzJBh/czdU8k/PPO1pT1voCTRSF4eS1FTpCPSQbWnc9Idyi2ZOxzRmOMnwzphRZudmqB+fjHHlli4rnVzKCs/VDzdcf8PyvAND8bx0SOYYOoAzA/856Tgg/VYuALP5ZcpJTsPkmkzhRe0kF57Hr6L8m29cn+Mg+Wh3h+f9z1mTXAbEtRao/3MSe857yW78bOyrN2dFkezNBcaccvru3Rze7cj5f67/7WMtRe548x9vbv+l3176kE4AEpZ+rfmudhtLOdzaaVRKwl2Ogvqow1OVDbRtB5j+nmBX8016hG6zPiCb5I/TD4CpHP/pE+OCTke7OYRcep6s2JFWyjvtCNzN+VFaIX3cXDV1Ih40lv2NBrntv/ALv3DRqdsiRLWZ7vmBH/iBzYtf/OKDnTHN7dpLRr7oi75o8zVf8zWL/la29nDy2okAHE5/omcCWtNxM0GnGRiQMExnQI6G9b214OD9os9On91jDWg3nXndXGL8pR+2AZyHgZ7JcWeiFICCxznRlN3Y87fy9BN9YC3gOfohh7vf5JD+aG0xx2rzmjrIHocYnaM88/rXfu3XLvok5x/eW8eaR82Zjb/WGtNB4+9+5yyY4N0u/uQUqS+NJ20yp9v5Z27Ed+D/z/zMzyzrvpz83jEGpBK0G4IMtl7RJnJkLmkHQOfUoMs148XHb/JckERzCNnV7uTU3Kw+Y2fq3MZSaxZygW5ju4CbKZ/JWWWcDUfBlOW1vbFer9ZPawfZLONuwPQYGLuuz3E523VPlPFc3xxWT2XOdqyB5gNdGqp+lnYUzFzbhzkFtrV7OgqK3F/zat3u2rW0J6fBn8HZBosj47Tjo7oXG2nsOFg7b6fcNaent9bjf21jrX+fSTdP/s7xM+v5rRvetXcU3JMBeBaevfiKyzYXnbzkLJS0L+LBzgEHHS8Og5tPrX3vj88DzlHwYHEQ1JlONN/nILs/RHtf5581B3IUMBQYaKXv8Rt4wzBgaAEZGOQ/+7M/uzxTZOSM8Nm2IHIfsO4gSsaGCC6GvmcBUAHJ6mLMMELsXmCwMZwAVuhiHCkLGMHIQw8jywc9jE5GUOArwwmNDHT3A/oDc4roXhsBE5SfC9sAQ4s1dTD4gFoiBgG5S9qUS06eigjdnIo+A9R993d/9wIkMOrcK9KR0csw/6Zv+qalHEbgG9/4xs0v/uIvLqmHAi0zMKbjQjkM/SLqpsy0eK1/Mipq5zZHwQQf3G9BmoOBsV6kd1F2UoQ4o4GjBAga0K0/9Rc6ikIrylxfvvzlL9+86lWvWvqXYRp46vl2AOC1ugP7br7p5gWIDQhdOwqK/M6RoY8Z30VWl36nqG2yUfRvKQcCZkWRShUBaAAkBNIF6JdbuAM61Un29F/AHl6QB9+lwfAcPisvGdBG/dzuh8Ar75FZ4yGgAG+MHf8BL8oK1DCOjBnjwThZ5OzCixZgVn2lYSiyHB+UXSS1+vxOZtClPZXrbwBjqbj0p/a3ayj5mw4jfaWfjGtj1jed4r8xqT0+yVUAjDIyIPED7fOgZ/dcK4q4aFXAYfKkj4qG1n5AiY/+0WY8D3hCoz7yrnKN084+ycl0x+13bC686MJFV+X8bPcSXgOkOhNFvWjpAO4cBaUywkd8w9vG5gQRSk0R4LcGQjqwMhCKzvnlV/3y5sd+7McWvrWLQz3GWk5ZvCQfolo5QpLbosDxJKeZv+lobQHG+o8n2oA+bQXQ4p3UGfinnqJlcya4pl+BUr/2a7+2vJeM0fNSarQbiEwBz9SlPM4MdS7A1Z13bW67/bZFr+QgJCcBhWQRrZ0Fgv7pNFTn1Pf6OMdBO4LMcwEAgYnJaDpf/VM3KjedElCZ/sxpUT+qP0dWzq8cu9O54D33lZszqVR/33fjfz/W8uCu33375rqfec3SZnLOKc2B1E4aMpMTsDRQnkNvuiNatxFQ2+1o4uTHJ2C473bSTHAEj8gfGdDn5kFO0aK5A/uNK+Pcs3hBJ3MUKJe+Ix9kS/qYItZzUDU+fGsnGnPG1fdFkU9HQfOO+R3AL5o7OWi81sfmGDsGf+qnfupgZ1HAf+21K+ZJT3rSwTiR+snz5vjSqeUYn2uRWVeOikCjCRz2t3szaKD6Ww/MfvPcdALRza4ZM+ZzDhJj05jY9TkMMDUOjXXzhv/mMvJc2jhj2G9jj3zlOGqsoEO7SlHkPnrT2WTBmrK5zbNkiS687vrrFjl5y5vfsnnXu9+16DT9Z0fBIx/5yIMxaNejs4isJUtdRQd1jgv6jMNSSeUki9b6avKh+WKX4yDHCJm3zpC+jn4zVuwi1R6fUnVZY3mGLHb2lmf8nw5X/MJjY7j0gOjX96WbMx8VyMERp1+sJToLhd7V3zkAkj88wffWTAIHPvlTTjnyWkeYE3JgJy9n01Ew18Dp6Dk+pm45rqNggtZrmZ9OhzlXb+vnoyjoozoKmhfuBqifPs9tAdZPp/f5qDMKjkLElmcO+mwFpB+luElP5UywXRlrh9LSLrs+7rrrVJT2eZvNco7Uts8qldFReDiLmX21/L3ljIN1aqIpd9vKSta2rdXWsnHQxlHQUdqw1i/R5IyC/WHGR5HMs/OMVOQnrzk306ifHQ7sSzkOB2697v2Lw+COD956nNfv1TsPGEfBg81BoFcuuuTE5qJ9DrJ7JaD7l88dDrzg//i6BcgD9jIWGVYMgKKFGDIMFQaD6H4AQwByUdRzoZ4B5ZkWhgwJUeiMO4YJAJ3h5Xf5yQEFHBIMNUYm4y2At8hf7zBqy8Ma+OY5i9K2TaMro7lc713L0EDfjBScBs4EzjO0vT+jPhmf8vt+8Rd/8QImlEO5iELPcqzYUfDTP/3TB4cLlw4Bn4F2T37yk5dIWvSIhOMoeOpTn3q3SOBpnLTg9q1P/Pcpyn06Cra1Yy2Zyp48Qcd8r4VqEb3ex1sGZc4ChyIyPtuloU+VgbbS6ABIXvSiFy3OH0A3GWNslucdP0ulEuiBLu3xvaR/OZ0XvCjworc9U5RyEbHK9SkyvBQGgRQ5NgICAiVEU3KAuE7WlRNoQQ5LWwSYCJRHLxnUt4EF6i4VhrYWTR9oVVvJemkWZqoPMq4tAFP/vScCUPnoID8dZhswnUy3ywFPPO8bfb7xEa87kFr79CfQrWhrv9Wl70Q/Al6LQAwYbXwHXqUzaj+AAtBSJHpgDz7QNWS/HR4TYJnGJL7gAz1BhwRaXven1y3nYGgPPjSW8CmQGv9zKtAZ8S2Q0tjvkOWiVBsbZNc7aNEHeOX9cj7nICn3M7rQ4OOZj3vox22uuvqUc6JdJ77LTd24aOx2CKs6c/4FZjae8VK/4CdeNEbJnHM+RKSWv1s/0j3OLNCHHSouOpoux8/GPXqBTL/zO7+zvGNsrtMOcQaUIoM+1S/kEb3GfSnhjAnjxw6L17/h9YuzofI7n8Zv7QaA0Z/eVw75JBvtZCOPOf60VR057dp5lJMj+QmIm47DruWow0d15fzUl4GY5Or2O06ldWqnW/OI5wM16/8c0809AfuNu5kiaVlbno7gRq9+9h76yCQa6lO6qMjfdr547ntv+J1jLSwueeufbt73wlctcyownwyRGYCqD0e3a/reOPfb+KT/yJD2oHfXjoKcNt4BMivrBS94wZIaLdCXHOc8xidzvUhpcwd9YPyov298N/bJJhkxftBsd54PYFO9ZAx9+jxnUDtO0iV4mKOjeXIyEv+73tpG2YDlr/zKr1wcGa0VAr/URY446KQfokvMZ8me8tFFf/6Lf/EvFoevd/H0x3/8x5fggdYUgfStndbrqXjX3BxwOEHR5swJLDUfKG8GQLSGqK1kLRn2rb0cHA7YfdgnPGwB8HKOTNomr1wnv3ht7tBO7fcfr9KjtRk/8ar5X1mead40HvAFXwPZmuMDw9FaOqJ2GtKBZAYNvoHhxq1AFanN6KcCCTg7lc/hQ+7oycakutr5g2b/Wye1LmlNRB9pj/b7jyZt0wbPqM+YzkFJn3IUWD9xhtldSbdxihUEoA56umALY9I6PQc8nioP/9ph104LdXq/tE9TTxlrdKyxxXmr/cbj4hy/+prN+Recf5DuTX/gSTqz9VQ63PV2qLX+3QbUz/XkLgX2UUDueLC5ajqUXJtOsHTqNjC6tUDfuwDaeX39zDb61mDwUZXzmQDi1lazLdNZsNYPy3jeBbAflajTzy22xjYUfZyPti5yW3taF07bpedqS/pj2ooHfbTOQbTaNXEmHq5p3Abcr5u5zVEwdfK6jNknyf1BvWdI1XQPu+Xg8XTQm657x+YZ/9+vHbeY/Xv3kAOXXHnFBt65/+w5cBwO3P6Bm5fzC3zfcettxyniHr9zvzsKHowOgiaoS66+ckkfsv/sOfCxwIFnf+ZXLgZaUb4Zb0XGteUYWMaIAWwGDMwF+LJYPf9UNMgElwNhGHIdPiwCEODEeBNlLsJR+QwoRp371cPoYWTNvM/q8D7DiQHHyApsQUM5kBlwygmUmREuc9GqvIAQtBfxOduXkeI7o1abgMpf8RVfsQAw6lN/NAPFpQQBwjHQRLF1gCEaOU/sKLArQf2M1Ze+9KWb//Jf/suyu6B0CHOBGo+1mxEJnGCIBlAEKhSZGmgSCD0jsip3LnjdL+p3DTpksEeDMrUB4MNZAgxheKpbnzAytZsBLGJOJCUelLdemyfoEZjToZCBfHimr33KbVz+/4BrvCrtCTrnwaSM/qLpe04b26WiDPQyuv0tqhLopRypCQAKrqMjPuN9ebLRVRS759DWBy/QzLguQjPeKL+dDIEPRV0GpnVWCJBPOTnbAGaM/YN565JLljo6fDBgnCyiFaiFrnZpBFoGAuKv9zsEHJ/QAtDjwPI84MV1f/sEqqhLX+doqJ/UB9QGVOT085y+MNbJC9DC/dl/gXb6yHsBFgHg9MOM2Pa3dtf/6g+0Kgc4mosU96y+ANLgo/6oXQFUgdEAck7MDsnMGdQ5CEvE9PkXbN73J+9beNJuiw6gxht002/J25Km7DRgnr7KOdE5CdOY9gy64jl+lN6JfABLHYLp3XZciZb1DjBKG8gAWdMfnkFnu3+kspLyLAdBkfm+8aV2Rbc6lWfOIB+A3HbgpI/JazLkfX8b7/hXvm7gl+habc8x1iH2AU/qxEO01Odz50vOmyJetUk97TxIDtL3ZLZdBLULPYAWYztHQQBf+jNnhHc833V1lVqnKN52GpAr95WlbDS0s2yCi9oVCB8gOVPDeBfd33Pdbx1rSXLp26/f3PzyU6nU9J2xR6eRffWZwz71Uz/1YIeSeZksOCAbmIi+5pVdBKDP2AYuG9fkr8O1c+hwBNkJQF7Ijah1stk4tL4o33wALh4Cd8mseZTzwdhqNyHdpPwOAcfjZHYC2QHdgVLN4+v5MDnRXn0E0H3iVz5x2YWTs2CZt84/dd6LsVN6wXT45BFem+PtUiMH2vic5zxnST00o9WjYz3nrp0Cc3015+0AufX7BXy0flr3nzJa+wR2020ceQIYOEvK7d/8rwxntgAU06nkqHNjrLno6OZLO43SHepDC72urxvbeGPM44l71g05GUuRY3zRO+rER3OhZ/yejpDmezLszKfWm1IlOtjY+BW4UDCKvzkLyC/9UWQ/Omtfuz6mfOEXGSHXzWHksjMQmvtKGYQv5J3eM0ZaN5T2084CujxgPacx3hgzZLB1tHZbL5L/RW/dfvsyLpSFJverd6aO6xnvCPxpjm7XHN4VtKE/WqvVl2hSdmtA9NhlcPU1Vy+7Ojp8ftoCZ8NREPCcMwbvchQ0lhuf67G+DYi+J4o0nbB2FhzVUXBPQO1tYPra+RLts9xtddyTeg/4MVLyrHk0Qf9t/Jv1ebZxWf+sdVR9mMNtOn7u1rZ5UPJZdhjMdpR6qdRE6drSMG1zFLT+XtuTpVLifLibnXXaATKdEtt4Oeta89W9N13/js3Tf/9X74kY7589JgfgnRwF+8+eA2eDA9IR3X7jTYvj4I5bPnQ2itxaxv3mKLjw0ks2F15+6Tl/BsGunrn4spObC/c5yO4zwd0X/MDjAEeBBRqjwCKfkc0AsbgLECoC3IKF0RZItV6IzqgKi5mMCsYXA6b/gX8OmWOcAdQBF4GNGYuBfLscBe2CKCI4A4ahF3jYgaNzkZpRPulH60wNESi1XpT3bqk7GKuPe9zjltz2jDmLXnSgWaQYAA+dDO/Xvva1S+omRqm6vPt1X/d1myc84QmLocl4k7//R374Rzav/KVXHkS07Vo04qv/RawFSgVyTaAvwG0CDdOh4119P3Ojrw2jFsX1M5oZlQzlv/f3/t6SB7ioW33HyFQeMIWjAFBVpB16djkKMuyKqOrQQ3LBUAy0CmQot38gbQfwkWNGe1G7nldvkYP6kjyTl2RaWYANABFwSpS1qERtzSj3XqkTijzOOA3ETG5q4xz5gZjoCQCObznWOCpEXANGgAeA2CJj22HTgYZkPLAHqNMhoIGb6A0E9ncGdTSRl6LjO5OhvO8BqwAQ9XP6BGoqM4BiAVtP551WLj57tzMNvKNs5ZJXfAKiibhVdqBLUdnTAAskSP/QFTljitrEJ3XpP3rLN3pztimvMV6UJr1WjupS9NCDpVVCJ1niKIgvZCeQv501l192+ZIaK/lq5wt5JB/a6p3qCMgp0j9AyjPqIXe9lzFdtLQ6vJ+85hh4+tOfvvSFMjlf9Q0gFihVyo4cOqWBUp9I/1/6pV86OI8jEC+H3IzO1p/uN+Y5CQGJnY3BEQiYKy0T2nM4L6nZTp48SDknRQ3gTt+3U0e7mocC/PUvupsLAkfRlQxMXRLv0/fpEr/blRFP04XoIrtFLCuvs0jSdTnF6lP159hEP1lAa+MQ/TkFPGesRjs6/K2syi11RxHX7dCpnffGUXD1ez+4OfmmP1pAdvoQoIcG81COUTocTaKu6W0H9D772c8+yGPemN+1gvGuvrbuj08xAAAgAElEQVSr51GPetTSj694xSsWxzA9hqf6Wp54ToLAIzynU5wJ0/il78rDjq/WCe2CsOOBjNMd+Kc9Pp07MoFc13PwTyBHf6yB+dkuz+ZYJxuPfexjN1/xhK84lQLpkhMHh6R6Bz3SDzm7SV+lz91Duzb/03/6Tzef93mfd+CIdWjt93//9y9ANTq0o3GyBvrnnLsL+FsDWFP2c17lKNgGdq2dBe0A0E/Gt/4kM3PeAIQBu1oz0G05s/WpfncPT8hCh/cqw5zrPl2XQxAfAuX1DxmkpziRPEt+0KDvjTfyQc8HSDa28NH95j5yZSeKOVIwx5d/+Zcveget5nbf5M/cbrzmKPZ+Tg1ltraKBwUAkInOqHIvuenvovHJNtrVTW8C5s0ZpRFCA+C+cyvq6xyd7QQQxKBflIsvpVlDuz6md0rjiffmOLwtrRA+tm6s7TlH6Cj60xqCvm5+Sl+Wqqvdne3GyuFl7DtrpJ2+6dfpxNmlP7atNdfX8KK1QzTNtQHaWzPWf60VJ9h+LAB9FVHfeu+eWHTbHA7r95Pjuf5Z2yDdW+usbWXdE/q21XPw/l2bZbyv9cf6ndqoz+uv+mIGIFVO46TdyNvKX3iSs+DPwFGwtEms6On0RLPd0beWoY+yhccOj3Zo1I6D8x/O4JTZ1h/Vb0fB037vtcfp3v0795ADUg5JPbT/7Dlwtjnw4Q/dtrnt/TdtbrvxprN+nsGfqaPggktObC687OTmostObs6/+FQk4YPx40wCZxPsP3sOfCxxgKPAAq6oXQs8hlZpH4qYZBxkeBRxut5BMB0FLeSLjGS8MEAsljpzQOSiSHQGj634jMJAPHV0oO+ZHAWMRguoFptoRqv3ykuc8ex7Rv7NBet0FBTZuTY4tIux4lOUOnCFAWrLPvCfwXLbh27bvOGNb1icA0BnTgTpQaQpAE4yphlUT3ziEzff+I3fuBhl6GUsPuMZz1j40db39eI5gKq0DhkOOSkCbIvoqS+KxppghHuBX/jN6As42Ga8Bbx5L0cQ4xgg+fjHP37JUV3kJONbtB6QW/TqBHNK/bHmr+toACwolxwAQ+06Kaq7A/YC2XznHCmty4wyjC/6C82BVOrIWMYbMk+WXJcSo3Q373zHOze33HrLUgfZBcIyvNtRQGbLodxBjPUJehjdpf+JfwFV7TIAFJRWwHZ+MuVdMlFKArwqqj/5E6UIDKg+dZFBRjuA2wfwpox2ArimjWgpL7+2ASPUGWCDJ40p47cdRf728dv4VlYgRTqgujpjwHXyEHBVGiTj4jMf+Zmbh37cQw8A+sD9gH08JTsBFOVjDmglL2QCDe4lF6Xd0Y85DmZKGeXSPaVlClApJRL+uKbsQPjkDG9cw2+gVmNV+3JQ5BjV9tLrTDA6GQ/A9m6AHpoDnZKZgBmyVgorOkQ/ACvpT2CYb86Uv/7X//oSFWwMGj/4BWRqR4G24Cv5ACLbVVA+8RxEtREop1zAFDrUq+xHP/rRB6mhOAOlVZF2pDM8gILK4igl19qFX6LEXcuJV0q2nH05CAL+i6oPsA6wiw/tAEnPpzvS6UXtF7XouZwDybi+af7p3Jui4fW3vkF7oGbgYXm+A/fdzyGWDLVzJ2dC4zeHj3rxot1s6tX2s+EouPZPbt1c/ZZ3L8AoJ1L6s3Rp+sE4IAd2twH7zFUcSM0HAXC71kbua5vxbB60c0B5zX8cBPSmfgSe+1ukN5nqLIJ0tnuNITxwho+y7bIrVYp6jO+iqenBHDDTOdh8n34MiGve2QVM5cxTH6ftt3zLtywOC9cDp/UzR8FLXvKSJWUg/rYWUR95Mda+/uu/fvOYxzzmQI/YNfhd3/Vdy5hMx67n5Ohb0z0BqV2g3QSzWiOQo7kGmuXEk+kUs1Yj38alIACHMtOLld0YKL0eHZSjAP/1R+uInLmNZTLVDhDjxMf8RB47ENv1UrrRUYHfZLdde+08nDvJ1NHYQof1FGdB+k9KJTqL7qWb7HwxL810fulo5TdvrPunuWnuYCKP2tBYaNciefa8XTvWgsp1/lFlGwc5rNud1DjDZzxWD95Yl9Dh2olmH7TlPM9RqY50cEEvAfbtIFYuZ6H3ycf1112/ufSyU/V4v3N03MMvZStr0bWb8za3fujWRT46A8y4Nv+gr35tndP3Lv2xTZaT19oY+DzLanwna9MGmXK9vt642kXPtuuTxuM4G9b20ZnqPgyMPhNQfZz2Heiaddqf04Qe5iiYeio+re2Ndb/VhvTC3FEweXOYo+BMPDz0PqDeeQWrz0HqpdP3ZyqmqVvXNM7f21JBLe09nazC7oVFvnekeTpTu37jurdvnva7e0fBmfh0b+87vNghxvvPngP3NQfu4ly99UPLLoP5feeH7zxW1fe5o+D8ExdtLrrs0iVX/4PZOTC5f/EVl28uPPHgdYQcS9L2Lz3oOcBRUGoBBoTF2txm3QIQMNThcYFZHxVFcTr10Fw0BqYwIgBFjD5GJCOQkSFi7aHXPnTzmte+ZjF2lFkEl4VU28iLZqpOQAowlHFWqiKAD+PIp1Qm2hOIyDBSrw/DZwKNAUsBIkVJ1ZailQIJ2k6NHgArA9CBeSKklat+kWzaykBkQD7zmc/c/PAP//ACjLTdVtqef/Wv/tUS/auNwBBpCYAPAR5zMZuTAF1F189t/eXon9Gznq1fixCeRlgL9Yx+z+u3tXHcYKgPlJmR7m9pRERPAnYAKEAiYBFDWeQyXrQ7oLy5aNfHc5uyegLK2tpfLt6MbgC7/u5wP0ZIQFGH1+LPjJ7maMhYLp+7utHuN/CiXNdS4uTYUmdR4Z1ZENBOTnKG5ZwqSjQHV8a+NpJXoKs6S3VUlGXngwD6gfzlNM4xl7wWeZvTIpBaPQHbQB2Ri+3qAOQw6GtrhnVOkxnZlWwEMmn74vy67baDw5kbB+3mwI9AWTwt/Yr3klP92m99YawCJUQHlz8fwFDEb4a1d/QNfpAhoJIyOwy9HNtkIb56Bz34UHS3MZ5s5Hxod0ZOmtI04Ic2OSBzSavxgRsX3VRUfEat7w4s9k6gfiCbNqO7VFiNwxwW7uGXcgN2ZrS69wO56WAyoOyi6dGrDQ5HNd4e8YhHLGX527N/5+/8nYUP5XIH4JZmCj+KoAUgc+a1YwTf0Goc52jzTOUog3MU8OajfcAu4LJ30ByARN6Bz/VFOwc6YDNep7f1kXZ1zkjOgeal9F19HZCGbzlgyWX6Kb2WripKN5C+8uvfdmw0D6Vrc4Z5Lwd0+pjsqb9UYTkkA7eUUbR5ToPSphhLeNyzOS7UH+1o++4/OZWf/55+LnvHDZsPv+q/LaCo/kVzO2fQkixpAxnTt57jPAjc2QZMzWvpPHM8vSP6W7mcxAICzI9vfMMbl3m+cW0uJrv6uaAAbQv803ZyJYoaP5UF1MUr+hE/6cJkrXnMWK6cOc81l58JsKtPp5OBA1yKQfN0/aZeczmA3N8cBS972csWp1vnjhiL1gXOKejAbCDxd3zHdyyOOX0coBnN83uupeb86x30obX5p7kNP/2t7hxqnp0RvpW7bU5PHnNU6kuODrsijM2AdCnXRMXrA//xwjzTmi1dVxR4zo+c+TlG6YkOg6cT1OFZQH4O05zA+hY9rnt2phzLWRh9eEDmX/WqVy27Vsmj/tOXdrn4TWeRqUXHn5ZHdaGtXXZ4lMNO/emlaLjowos2F1x4wULPu9/17s0Hbzm187HzXtBR8AH9ay6TRkv/aCtZ4cjAB+0JuG9e19dk2/PW0XY8+k+e0IUevG9thG56CD3NU+gpregcP2S3XUztOsRH9XRuUamY6CV1mhPf8973HKQtwh/zKTk0Lo1/77cLLlk9TG/tWmumf5Kd9Xheg/e7APQ5xu6p/tw2Bu9JGUcB9StvG3C9zSlxlDLvqTMjQH6hZRW5v5xvfBpUn+D23eq46yNnmXim9WjvLbaVw4tPg+NTLs7UP7sObD52mujhBNjG87UOXj9zJv6fyVEw+Xk3WSrr9cp/wUkzy3zjn75t89Tffc09EcP9s/eQA8t68NqrNucNXOMeFrF/fM+Be82BO2+7fXPHrR9xHtx5+x0bToW7Pnznqe/l/0c7PM++o0CeyosvOrVz4GPIOVAPXnDxxZsTD9l7De+1RO8LOOc48JOP/IoDcJExw2gIQKkxFnjAA4ZUBvC2hmaAt4hq8VfagfKrdygpw0SdDJIAq4C7jNSiC4vwr2ygmqhUxhrDvGjlIjnRx+BhHAVOFrGZ0cWQYcTmKCk/e22LBr9r2zZjW3mAzr//9//+En3HWGJsMgYZrYAOwMu3f/u3LzsFikS3+BR9JWUPMAE93vme7/meBXBoq+7kdRFjAbXqLvpxbovPyVAf+C4KcBpfylmDCfF6m/EyF8h4wnhFdxHiHAV4wPCV31q/kBnOnKJTozdniz5Db+cbMHCLxmPwoq8DaUVH+81g1W/6N0cDeskDsKvUKdpXqpScJJ7vXIvOjAiwLXJZGSJtvcsI10aGvOeL1itFCdrxImdSPNcG8ouGCdoArnPkuKfOouQ5nZYUF6dzswcgamt9jYbAeHUFcsxzKtCoLP+NO88AcNVb29HRbhK8aydB10od4TdAIyAlo6moc7/dx6PA2iIPc8B5RpsC2pXlN/rRIbe5XSkB+coOaMJH/XPD9Tdsfvt3fnsZS0tu5GuvXb47L6DdIPpevcpAU+BC7VKW//gQCF5kO77lIFFuoFU7RegddE3dUDtyruVYCdTXV+1KQEs7nUpHhG460DPVjT7jwMd99ZH5xmpjuCh2IOrznve8xRnrXAKgJVAf/Wj2vLI7zHg6WVzHC+MPb/3PoUXWgHgcmIFK7fIRZSy/feUbm8A9Di/Pek8bySC6FpDp5MmlLe0gKE2ctvvgTWmKyHOgbXpn/k6fpQtz/pH3InNzquQ4mPzLSTaB4xw4gWc5EZLBnAjJFZr9nb7Fb323juJVR7tsoqUxnp4N6PVc+rr5Bj3f+Z43HGt9cenbrt/c+LJfW8BSfaNNc+ceHaU/jCf1qJ/Mkfk1EBcBa2AH7dpjPgMU+p0MAA0dckxuHGhvLggEVV7zcsC3azlX6d8OE+ZszpHVzr30d86B9JjvNag45/HDgKnuRU9BB3ZbfM3XfM0SoFA9i1664YaDQ1+lbPrRH/3RZRykW6SbedKTnrToN+0yVjkKpBk8iqNgrsPmHNNYSKZzTplLyJ/+6Jmp36fzZ82H+TvHi2+02/1oLZMc6zf8N4bJ1dve+rYFQHa9dJN0SrzwXrui3C/ll2c4jvGC3uFQNM4EjuRkaI124MA9eXLR+633cm5om/q9jy6OAOsQaSD1FSeD8wE4DNBQ+r7mX+MXD4zR1ic5IJSr/hmsgL/JXmsY14wf9Bf1ry7rCW222/T9N75/eS8dkKMxuW0dHh31sefNFfqDgx1fWpfjIzDx4z/h4w/mimReHzbv4Rk+aFdnyeBbwRjtDLIGQof1T7uM9c3VV129ufmDNy/jueCFpe7zz1/WXsaH8xTUU/DRLjD2TArNe8nrmRx8s6y5Tl3/PfXC+u8z0TNtm6lPDnuvd+LBYQD+5NNhz58JqEbPvXIUbGnQR5V3GtS+G+A/HAHNZ1N/LX+vUu4cRTZ2OQrO1F+77m87d2DdT4fRtY23aznrnII5Zx5s1ti2m2E4ZwB/kx70zvLsKHjK/3j1cZu/f+8IHLj48ks3F1168ghP7h/Zc+B+5gB9cuA0OOU8uFeOAjsE/OcYWL5PXLw5/6KP7fxbJ656yBIRsv/sOfCxxoGf+IwnLAt8jgCGF6PDon+CycdxFMwFNeOIYd8ZCEAchpm6PMeIaWs5AIMBwvAMRJqgav1T3n90inQFamSEKs8iTzmBjQweRlVRToF6ruekCBgtSq+0E+psG21Rn+tFPPrtJgAkiOLVRoCA50VUAs7/0T/6R0sUYeUHYjvfQPohPALw/dt/+283r3zlKw8M1SmTM9pxptPICI9W9WZczoXq3A6ckZTzIYAKQFcU+2FGjnsBf6WAsDVemgm8DFjXj+Vnx9PSz2RgBIwDFstjj2bGaWA2g1R7XUtm0J8zpX7xPHApB1E7BsiLj7Yyvos+V2bnGCiL3HlHGRxRUlwEYpAx76FFPwA10FCOctcyZtURyI+v5fBXX8BqUYelDcjQLlURPhWZH2DQgY/apy3K9kx53iewgNcMd8CdKMD3vu/Uwd4z8jAaczzgY+lRMvTw9CFXPGQBB3LcLfbeXXcdRCN3eK9+JzvTUeBaZQag6kPApHr9DWAEpKA14D8QRp3e8ykvs/7UttJaqFNZnVuCD/pQG/BGn/kf8I1njX38DrAJGFaX59GCx+WA9mzjpXHl94w+D7QKYJo7CryDH8osvcZNH7hpOQxSe8mG8oqm9rz39dPcleBv9QRi+lvkLP5IlaIcwD1g1fvkprGRs8Az7dzJSUT+AXv6xDXyzsEknRB+le4FjXaDtWNB/SJo0aM+DkL9lhNFX+coSFdpk2e0lQ6IN677NM77HXCZDmu8Tb2N53gzAfYiG5sDKhcds78DhslUQHb30y/KL2K6HQI5FXLk5WgN5GpHTXNPbWsM1Z50bc4i73tH3ebK/+tdv36s5cl5v//OzZ+86FeW6Gr9mQMN/3KQ5TzXPteaA9A254/59wRGpqPAfEe2OPCB++6RE2PbThfXk+nkLCcumppbyYUxLIUW+nIUeKbc9sazd9tV1M7DyphAYCD4+nsbU+f6JZkWDAAsL7Ieb7qnvWTZbkDOgpwfygboSj/E0XAcR0FtQFMpYHJWks924+k7H2M4Z6TfjRPPoTcAfBcfut5aw7d67X60VgG0txugHX2dJdCZEe6nb82fpbJRdztqmtvxDc3Nf3Q4uafLSiWnndaoBQg0z5p36vvWiSL8T156ctF9ZIbck7nWg+Z1ux4f9gkPW2TtuuuvOzjYGM1krQAS9/Ejx4b+U4/f5oYciMkBudYWdftOrrUHrdGdI4x+rN/qq9IZodc4pI9zLrYeMJbs0upcr+StdXC7FitTm+gQ9XPcWWuqF53pK/3gudbROZr0n3bpU7Tl0G790Xre8/qHI0OwTE789Hf67ihKbL3unDrznry/TXc1nrZ9z7K3AcVTL7SePCogv3533Y5tOmtXW9d1ngm4PirPDsDoItvHi8u9cf1M7d7Gv+XaRwe/LrUc5O7fQuxhjoJt7/X8+tDgCbZ3b5tD5ijOi22ytXWuPH2+wsKvsWPgo+pYn7+Q0+W0U2G+b0fBU96ydxQcRa6P84xU5Cevueo4r+7f2XPgAcGBA0fBsiXm/PM25513/mbZguVv27soJN+nf3ME5BzYuLf/HHDgwktObHgO9589Bz4WOcBRwNASYcTYZZAEls7FOiOHQVHkdQDCNMQzguYC0t8MjFIaqItxLzcqo0a5DCLlMUblOGWAALlK0TPB7cpmCCmTITUN4wwdfaktOR4CcwPG0J0xWCR0BvUE3TNuJmCSQZqhECiPh3YGOJyYkcQ5oD4RVqIHOQM4AjLE0KCtDFeR+MAU7/ybf/NvFtAvgz7AKBAlgLxoxKKFp0HmWYZgTpCi4Xq3dgVqet77/uNVuyvQt8sgcD2wLQBC/4o6E9WMvkD4UkuUJkH93i0tTLm/A+XRHqjAqPW3vq7OwOccBfEmMK7dCwFYymthXjRwkYDV6bcIO20nN6LiANjlDy9ncoCDPkY/+UuGA4zVlQNk7rogc/P8Bf1drmr1tCOi/MXxSXv0hftFImqbMVRf5jxwXxs8D0iQpoBs4h0+eU5bitYkGwEi7uNP4JP2Mf6vufqaBVDBq9J3BVYHlGpnACM5Qqv+LtI70N53O4kCxdHmeU4m0Z71f06dwJocEY0hbVee5+Kt3+QN4KQ9ZLAodtcBLwGw6kd36ckCiAOXG0ON1Z6v3hxS2umd9F2AToBaTjv0eK7x2RgOkMaD6m4+Sm5ziqjDM2jTHzmE0AIUw1sR/PhOj6Zziu40PskE+Q2UzilU3Tlrc9iiBZ/QC7wjjxwSIlv1f5HOyUIgF1qLPCUv6YuuG2/Jinbif47edFLAZXXkbMIP76SrjB/PdF1ZAWw51FxTXs6+9If2pVuUkaOhMdO3e0VSx7t2EDR/TAezcpOpOb+krwLrlaF/8D9a3Kuv3T+uo+D6X/tvm9/9kRcueqo5pfETeJhOTNfNiOpt66L6ZN4jw8YcIFmKFSCt3P0ASHJNj5f+xHvxIF1Tvza2chQARPGaw4oz2Xs57KJzgsVzTbIGY+JpPN4FuE1Qr/keb5xTAPS3S6D1Q3IgYOFbv/Vbl903nu3sEzrY7htzPD4Yk+Z4Ozxmf8/xPume7SEjzXE5X3OUkWn38a10UnPt1Nyf3o8Hkxez3fGqvkY7p81nf/ZnL+1XT2mO6ATOwRzOeNL440DEA33kHeOHjtKH2l/KneY310o91gG7rinDmk+bvNuh6em1dhY2V3DAp//IYvcB5VK00V10IJroIWvSdgxqu7ki/WB94n9phzqg2bva2U45wLtgkJnSJ6dOqYDaLVB6I054gWrpGM/RIehFj3bgofdaY3sGGG+c0eV4534pBv1uZxYa9b2xTkY4rswP2mP+aIei53JmHMjNnXctux/8RlP6w985tZXbWrt1eYFHpYg8im01ZX7ql2mHrOfEw8pd2yHr8TUdBa2h5rp4lr2mrXvp9PplFz27aFk/v3ZezDG6fnaX7uq5Xev2nTTezQsA0x5pgoaTYFu589oZQfZjOAoWPuw4O2Hh2Rbvw6R/7Qzo95lo3Xb/TO3fxv+PkucdPKiJH8VPz48dHG/8k7dtfvAtv3KUYbV/5hgcOPGQyzewwf1nz4FzlQPnfdFzv08y3lPJuPefe8GB8zYnr75yc94Fe+fJvWDi/tVzmAPPesTjFyCQAdail4FSGpgWwIyaDFP3GQZFDgcy7XIUYA/DD+jKkPAeo4xRU5RskeJALEYII7voNOXOKDjlMTTRrawOeC0CKuA8UBqtAaNFs1sABoplrDPAiyhjdBUNpr6MPX8zwjPaAv4C3BluX/VVX7Uc9Bm4y2iSjuA7v/M7D4DdDADvaYf8x6IVbZX/d//u3y2H8MVXz+bgmM6DGbm6Nuq9k3EeuGrxWbsDhmpbEduu45f+yEERf7YZKpWZkasu+X+lKBARCDzIEZPB6tmiqslDoL823nrLrcsheT4B2Bwt2s2oLV0V2shAsuhdxnFyqi6Gvmvlfg8sXHLPn3ZYuc8hVUot38pUPkOcE4fTAy0Mdu3pcMXq6uwD7SrlSff0S0AGmvAyI5yMA60Dm9Gpz4wV9bsffwBk7uf4AXYoG3hGzop67+BeNLXjhPzhoe/ALW0oLcIEz3KCNDaUJ0LQzgrgRwfaog9tAb6Bxd7P4VTEYboi4Mg72hJYVGSu5/H64Q9/+KKP/PbO1CvJzt2AzLs2m3nQXjLeYYwBta57D7/isbI7X6H0D7U952KR7NGh3e0wULa2GMMB2dpTqoYcO/heJGbjSD3xLScHuQzIa9wFHpR+yPt0Jzr0iXLxiy4lo3Sd/nKf3NAl8qJrp2fJDrDI/WhWZhHx/q7Paqd7xph6k2P1Aan6pDvSG/F9m2GNlzmM/R2IloNF30/9l770nfGec2XODcrSH8ll47GzL9rpMvug8ryrDdURcL3eQeL56Szu+WQ/QA0NyXC6ujHROzms8KK61/Nd/f/tb3/dsVYab/35123e9IM/cZCKJ1nLybmeO+Y8MWXwMGCqd5RpR4E5gG5zkCz9Zi5v50gO7bWzoR0fGqlPS0PFweDZdFZ6Ph6uQZ8JrO+as6p7F+izBmqqA7AM9P/qr/7qRWbR2RqAk+5f/+t/vTh+jbXSm+EhgP3JT37yco7Pm9/85s2//Jf/cvlW7pqGCU6ly2qHurS/gAg0+E13kR/rJ/1rTaRcPA3wVgZa0i9r8DI5UOecExp7zfGf/umfvjg9lNPuo3bbFY3vW3/RRfiAb95Xfw50f7uHh+TGGPA82jmH6Ltobyy2M8xc1njRxgIO0N2awBwozZU5ksOgnXTes/Pxcz7ncxY96Df5zFFAf5BZ75U2rnNo0ocAdTo/3jSWnPMi1ZH38TF9pkxOtOTOdW1pt23yXjqmnAk5yrXF3FsfqNezghmMNWMkJ3Prinhdir3ObiAj1jbmddf0E56joZ1d6VD36TrfrXvJW7sH9HO7GGagQ2ck6Pd21h1Fec3xsNYPc1zvAnjXgPCcN2b96zF22Jir3ln21JGNyeynbTqna9v0zZqutf467J31GJ5lnamuM/XH+jyBhZf+CUrd8qm+XX1zpvoWfb4l1/Zh780UQrvaO/l5T2g8rB2HzYW7+mCR50P4t+u9SUf17h0FR5Gm4z0j28olVz3keC/v39pz4AHCgb2j4Cx1xMWXntxceOmp7br7z54DH4scyFEg4rjIXIuRouGKYi1atnQrRa2VhqH764V5i32GFGOmdCGMwqKZLIQyYopMry/WYFkLJYZbkealbslRwMjyXGlulBG41QJ/3dcW+QGc7pWKIwM1oMy9DKYiCedClLHECP2SL/mSxTHSVuz/8B/+w+ZpT3vaYrgHGgUwKEc6A0CCdEXf9m3fthi2GU1F9QdYBRRoU0DYuj3aWY5YBmAR74Fvpc2o3TkKAqIz0IuuPcwwqM9zCNgZwQDXlozUwK+cFujxfMZzRpb60BgQh56iM0tX5bd3O4ugiL7STgQC5yjIyYIfPvWzNiuf/DCWF0PldOQdUIGxKz82Qxw/i5rMUaAN6gyoCPwkH4HNAYOlXpAW4d3vefdSZyl1tKXDtdFTNCGwoZ0AgIxSxQROBxDVV8lJuxGMYWWUfxy//DeG0Vx07pI3+XQ6nNJFRYd2qxe4TNY4StrFgG488AyeV5e24C0+4YOx3+4QtPkU0ezbu4FXAG5pIUQ8FuWvPPThaymoyp/+4RNe+ukAACAASURBVDs+vLn9jo/siJh6I0dBgE3gy50fvvOUk+P8UzssPIeO8p0HzmlPkbl4G6gFJCplw2WXXnbKkfIpn7xEY2qv97SztBiVqz2l4kEnerTLfx+6Iv1UlHUyiaYcBZ7BW30CuPfbvaJwpQlCr1RO3nOoulRmnjMu6SVyhb6iV3Ou5igNUIzvjVv1BTRry3QUqDN9FGC4C5BBizLJE5kjY0Woakt8IF/pl3REc0BzThHW7QLIaYi/7TTpGtqnvM+61rSmE3OmpOcDURtn9anf7QpYg9fRNsFYz6TTvet/OyLSf9qmvd7/P9/22mMtUf7w5169+a2nPHspW7nqNM6UTY7bZdFcPUGwXY6CbUCJZ+k5IK/UKDnxA13TN+qf/Gm8rYFAbUZzudKNeX2qz6ajuzHie+1c2jVv1dacf/O57s1yJ0iofc4V+tRP/dSDs0e06eUvf/ly9kDynFMSHwDb0hJ+2Zd92XLgt/OKOPm2gVvbxsxanrwXyGzcANjxpAPCi/RP5xVxXnDHBGTn+IoPUxZcy4mmXCnH7KpQhnnM/FMgxjwzgI4qxZR5Hg05ZtHhvjLQ3zkHeOe6nWXp08D5uaOKTHSeDRmh+zxnLJJndJI3uzzoLCA7WU/W7Fx1ppRdUXOng/v6Tbs6YBl96Wt1mYt906GdG6M+Opbzh/OEHOoPZXdOzAxkaE0iJeCf/wt/fmk/+S5FYWu7giW0jSOqdJ2tY+gbqeQ4oMhlcxl6ShOoLHo9fdXunmhXd7tB4k+pBNPnnokf7Qz7xId94ubCi045CtJd6lGu/ibz5kbz97Zxtm1sHhVknuNx1ztzbM2/1+NrjvP+nnpvzsGNm8poR6DyW39V1xxDu+rftm6fbWts7lL8u9p4pveOMpFs21FQ+qF1GqLqO2r/7ar/3jgKdrV5zitH7Ye1TGzrp/WcsWuuuZtO3TsKjiJ69+szl1x95eaCj/F07PdrB+wrPysc2DsKzgIbz7/ggs0lV++9hmeBlfsizmEOSD1UGhDNKK1IgF75UwNcGD6BuUUC5ywI0PA9DQN/Z0AwItrezJBhoBRN6TpDse3dAQqBKzOynfEGTLQIFDWmjHYLBHxMwxLoEzAfABSdLeiLUA2Ixw9tK8K8CLacGRm+azBFFBWAmUH96Ec/emmvVANyFzP44k1gsm8pDf7ZP/tnCz++//u/f4lma9Edv9HTLonSvGh35emP+ckwDfjJsTGjIAOmcq4UfV/KkW2RhesFcuW7DqiQeoIBy9gOuIlH6i5yFH2B1toDdLW9tnbkXOjsAv3J6C3FCL5m/KqvXQGlVAmkCGBXl74P/L3wgguXSHTlF+2qrwEKylIfwIsRzinl3dJf6IfZjnJHl3ongAZvtB2wAdhVBoMfmOteAGaOhPiFRmPR9SLy2lHgmSL9XMO7AOOidX2TJaBFaQPwU8Q+xwfecUYpJxABLUCQUhSoBx88y+BHr/ICb3NAldZJ2wKe25VSxHxpJgIepsGmDWhTLoBBxCoARxs8XwQ/QEI/G3+cjIGeyf8sE+36xBjKSbiM77s2mw/feSrNmY93kydjSZmNu/jsN97o29JUkQPX/AfUiKJWJv5pO11Raqoi60tPod76OeeaduUsca13JvCprg44Rusnf9Inb254/w0HO1TiI/kS1Rxox1HAaQcgktZpOZDy6qsPnJid5ZAumJGR+jgQyzgJtFvSUZ0GhNIHgXSBJtozQZP0HX6qQ386cPn6667fXPvQa5e+b9dahno7zaJp7SyoD11XX/PWBOG1Id3t/pzD0uHTCdC8k7NG2RPcrn056qIB/5RN5ns+GfW73Ty+43W7IdCl7e1ii2/u4xsajuso+OOff+3mN37gWYtcK0e/GV/+pgPoiV2gR8Bh+nvO62tAK0cBB5V8/vRG0e1k0jydcyfeJt9rILx6XG9XDjn0KW1UNM/5NH4etiRbz/vbnB7bwHplFgnu8PXHPvaxy7ydI8muwf/4H//j0uZSAGmfvlXeZ3zGZ2y+6Zu+afOa17xm873f+72L/De/Noeugbbkcs0ftOQ4LPrb+MtJjabO/9AP3TOeprOg/pjOkbl+m2Bn4+Axj3nMkrrHPKFPO9NKO1sDqq+UYPQQfZN850g2Z+Gn+1IDdcaJ9+xI7BwK9dA9ntMW7+QEdg0g3S6A9AdazVXOJqC3lU0G8Vyb6ZrP/dzPXXZ6FInfboX3vue9mz9+6x8v9dC3yiwgAN+VgYfalIOCHnvuc5+78KRxZs63bkAfvYCe1o45dnOQolF9ReXjo770rR7zoLZ0vgc6Wt/hiXWK/9YY6sN/cuiZ1umtKehCTo4CSciK3RTkBe3tglCHdpdOKr2mLcr1Pvr0f4cil6qQIxItdi6Yv1tbz3F5GNi/lnvvreeSKbPbxvtcl67HePPLLHeOseaqyt2mDyYAXTmTxvXYyckw7Zhta+ltZe3Sz7Nd2/TYUtaOlD3beFaE/ixrkefzzl/W5vMMg208PUzvHuXeAZ9Pp+ZZeNxBvjsSP8w10pof6z46Cg1b+eJshdXnMN5ve3aRh72j4Lhd8Gfy3oUnL9mcuOJUQNn+s+fAucyBvaPgLPTexVdctrnwxMVnoaR9EXsOnLscePHnf8NiVBS9W9SshX0R+YFtge0MhqKgtbwcpZ7P0TDBOws59xgM6smYUy5DpDQpDI/A3gwW5QfcF93vmvIYRAwvRmRGkcVY2/I9N4EN9wKWu1fE5gTlXZt1FpkVCBsYkZGfAdC3shmY0g9JMcBg+if/5J9snvOc5yx0ThCkhSzD9TM/8zMX3rz0pS9d+FC0NlrwMIA/gLKoM/Qqc4KcaIiegC38zYAMqCkadxqlntcnRY7X7m1SXnQnWtTPQSKyDYDg/Zw1gaABT4Fm9SW54Ci44iGnDiImR0X+t2OkiOP6V1tyYM3DXXMEMfzxLgAVj8guw3cBki+/YnPRxRctdKK9wxeBwAGOnZsBCHb/N3/zN5eUSgAA79Q+xrP7RV6XQ5kRrc36V1kAXE4C/C4FQ+NPu0pXFb/iuXrKEZ88aFdONyCET/KsDzl7AAD46X1lA4n1EUPevXjU7gN8CVgvp7Nx5rlkUh05LwKHqmM6gqYhX5qozivQ1sZcOgEN2mR3jYPBi7bHyyKstQGwfMutp9JDeTdAYA0icwQxbrVjiao8ccnm8isuP9g1oq3oCCxOJzQ+1Ule0AS00lagKtCJTHYAu2+R+mhx3zsdMhlA1g6NAGP0dE25ni9ffM6QgO+A5SIz0dfYDtRRVrtClEdGy1f94he/eHF+SVMBgNMedJEd8qBtySCepN/x1W/OW/LV4ew5tYBNZCNgMTCo99C9tPHiE4ux73e7qfCdfAbk0ZE5o3IUNj/M8qsj0HI6SZsf1BFfeo684nn58gPyk8PGe7s+0qcB9zlZJ/iTvkiXTh5OR4GyjBnPJdMzn3xyFujo3Z5Hc3L+zb//i8daaEg99Ibv//GDMwHIqvGlDvyX7q7xlVxFs+90bONjDZoFmJAV/OPAl7JN1Lb867/3+7+3efWrX73M09q2diI2V01QJz4rM0ceHZPOjRHecT/6m5snjZNpydLsx+7vAhMnXa1LtNPOucc97nEL2Kyf/v2///ebZz/72Qfp75JD7+h7oOnjH//4RXc885nPXPRSoGs8mMD9vLatPc3rZKk0bqU8I6/GrPHHkYnnHQyMV3R5c0w8UV88mA6MyT99atcEuukDsmMcN3el+/SJ9nWWBP5Y/xkj7egxN3aWjjL8pt+dqcKpQkcpxzP0GZ7TV6XnQT8dRt6ad8l06xztxWs0Sb3267/+6wdBKZ43BqS5w5/m4ta6N77/xs2ll126zHM5/eOXb7LsuvesdV7xilcsvEAf3pUWyO6tduFaV9Dx6i7VGv2pHG1vl6y1AtqtwehmulF/uWY3Cl40R+M7ntId5nRj2/oLT/R9+ky9/uOl5zkxkh88JiudJ+V6Dif8QG87FciR9imjNQMnAUcJWvASvfpa2zgv8GSXoyBAfu2waszNNfV63TzldZtinOuPe3K/tXbz0Da9ENi/Hpdz/HSvdclRlfea7sbirjas9Vc0HOi4e+Io2JHvf3EUnP7sSj101PYd5bml/+/cfvbA+v1sinU/beu3o9S97Zld88mZZHD2zXEdBdvo2aceOm5PHvbeeZtLr71qc94FH5H1+6KWfZl7DvxZcGDvKLiXXL7goos2J67cH/FwL9m4f/1BwIGf/9InH0TpMg6KZGVwTUdBYIYmB0gxBjzXjgKLKQaU7wkaZbwzWhh/pR8q3QIjsUVdYHfGdZHuE4xAA2OQYdW2d9fUmdE7HRW1yb2AwRbRLQAzTIrYZwgE9pRKZHb3BOHVhRfeYYgFEDCSbNF/1KMetfnmb/7mzYte9KLFOO+zXnwCnxm+DEH0obvPjLycQFIRq55f7yhYty3wJ4dDvAi89HxRYkXNubZ2tkw+5Cgo6gx4Ih0JY1/fBERPx4Ay1V2akxwS6CAfRaGWZsJ990rrkUwUyR5YxCDVNkar76LGvVsUsbaom9EcqBEIHnhS2gLjQRkMXxG4+hjI713XGPKB3HjS7gB1M/YZ3sABPPIJuA8kzrmg/qIW9SNwoNQ6jTfPAGbRj76iAt2ffTX7RnuAxd3PGaKcDkAEzi4pme7aLGDye977noP0MQHp5BJ92q1MNOQoKEKT3BYtmTMu51FjNcA+oFsbclTpo/JBi9Z1WGbnl+ATmXAfz4tenJGqAYXTOJwGs/f1z8c99OM2F5+4eBlj2hIIiW8BK94jU+QjUKUdPK75n4zpfzKi/dpQBHzpLHLqKKd+Tn5zcvitDPX73y4u1/FSP0Rb0cvaUx7swEbPue63v8mv30BJaTEASQBcIFVOW3JKH/suBVT0pfPJG1Dw9a9//cIP57CQ/9JLZCxP3qu7VBrxRrnpYm0kTyKJXdMPczxPA9vfyZz6c0a5lrOltgc8peuVncOxeardBRM0TldOvVT7ey6HUs4H7fEemsh6h6s23muDMnPAuNb8mHMnfis3R3L9rK3pzm/941cfa8Xx9lf82uY3n/KTi9waM1LmiIQ3Bl7ykpccREHH54CydH9AzATvasecw5o/AgvpDWej6GdR9HRhfMgJ2ZzdzonqCBzLUZCj03hoXo4Z5DbZan7dBexM0G4NyE35Xc+dAYM5u8iQ8WvX4D/+x/94AUXN9Q4oTj6UMZ1e3nGALvqd3ZBsTmdXgOkERWfE7C4BCCAvCt5v4898ijYgs7kgZ7O5CC89fwAoing971TY7tpR4HpOXGmXOETtRrHe8/8db3/H5qabb1rKp08ap9qq/40N6yF9NeeBzudp1wW94UwVgLd5qnahpzNk0GHeCrwu3RI+FTSRTjQHSz+E39YkfitLu+lAc40ggE/6c5+0BCk0x5mD2+WVbBmTnT2hLOA6HgseUAcecwahm25El9019K7n2vmKJ3QdvepZH39rl99kXVl4Qneio7kSz1/72tcuvE+XtvbFc3yTuo+exx/v+k8Wpz7Dn7m2VF/rXM/6O8dr809n3OiHzqZAo/mYQ0a7yJr+jwd2MHKWpHOn/Kar1+vW5pO1rCebc2zOZ+aYX8v0LtB4fb2xlvO3MpsDdtW3bb6a16auOSqAvV7LrPXVmk9zvTPn5Hu0o2CLo2CJgj+tF5Zyd5xRcKzJacdLyzxw513Ljt81b9evTP24bf13NujaOwrOBhcf2GVcfNmlm4su+4hefGBTu6duz4HDObB3FNxLCTlx5RX7HGT3kof71x8cHPjZL3zSYoyUjztQP0cB48PiK5BFq3MUFOEdoMCQKufxOoIoIw54INpJmYwn/xlJDJei2qfhXL0ZtN1jBLWDYToXti0Uu4/2IsBbSK+jlALrMpICDIuEDUT0fu/iVVFjAXvoxgMGm1QqL3jBCxaDqjRG3l8vPmcUp7+LZvXsYY6CaA1cSjJn+fiXg8Hfng1QDPAKdFNeoPnaUbCW+hwFGbWM1A6vDJjOEaHcALyDSO7zzt+8/8ZTEf3+ux/4jlc5CQIf2m2gDQHtgQNFnntnRvgrB7BQ6pfy6QMNyJA2kj3/laVsRj1QGj0cEDkKACzl783RhSb9r/5S6xQR7Df5BpIBagIW8cTzpRYCHAQKVk79F8gN9IlWPPJpfKifjCR/7qHB82juTIT6D0jiPyBP+xj48jgDwGfUILrUG/AEIFJPjoIORNaf6C8avsOwA0XxsZRFaMgJkzNgPgdkkCIHbUVnklEgTimxkst2asS76SBcDOvNeUuqoSKRO3SYnird1NxRMI1vdQQ4lXIncKMo08aU9tsRc+KSEwdjlXylj3IUeA5/OyQ6p118znnme+4oqN9yljWG9UsgebotuQxQ5yR4/vOfv/QjBxFZMR68Wyo436XmSqbSz8B8QJi6AVHAnxxMxuX8JLPltMY/5QKZ/n/27j1496uq8/yT5OTknNwJXkbt6m4tpx1HnVEslFIHFUEBb3jDu844Qg/6n//MHzNd1dM1YznVPVZNtdVtN3RN2y2tNrZYKiAIqFwSQEgIEUrl1oJBEbmEEEICSaZe3995/1jn6/P8zu/8oL2cPE9y6vk93+++rL322mvv/Vlrr50MBIx38gH96T58mp81iBRgE3Ab8Du/8U2/4EfAa8CYPm+OS4fjg7TKnnxN76arA7H9DtiehtDGwmyDMjvlk/6bQLwyZ5s68ZUuRFdzwf/+1t850aLj7S985ea2n3n2Uo+QQO7QwQ/gKWAbPZ1SMx7xqJN90U9u86jeZjCIRxnvfJvrgcPKJz/0Cx3YHDgBnrWhYPKkkGuNwQyNjdUMXPXtnFvXoNwE/La9WzNYWxvzs9yMFXSV+4gYX37yJ39y4Wl0zfIzGpCFQn11wiQZmPUECq5B0eR+myCgyb/mNGmN0wzhzT3mq4Do4xoKlMs4+BM/8ROL/JCbQgd1yX3yHzitrfrEc8Dy3/u7f2/x0kdHY8Lc2KmDQuPc++F7N5/yqQeXs2esBcCjQXrP6CvtIsfkI6eCwhr1u1NLjBmM/E7R0TuNM/MM5wZySk+hAc3meHRmuPvQ3R/a3Hf/AXAvjfmDQcPlxfPuDXOqMs2nxi79mNG4kwPqNr7NpdLpJ7zsZED6UFtaYyvDfQZ3f+ju5eTC6173uuV0Ysb55kM8EVqQIVCblK8/5omojOrJkN/do5ORaxoK8D0jKBr1pfVEvLdOEt4OXzMQZHw2VzAst4+YY6J5K33cOJjjZzqprNe1c26YunmdfxoH5/y+HkONv0lXadYGxl3l1L5Jd2N5DeRfSJl/ooaCxdgXyL8jbM95c/cRFwn/VRgH1uuIXYaCOf+0H+vZ5PVav1f+rufb+mPuodb7tePOH1Med4YeeoivzkMHoZ38f84ws9Q53i3PL9ts9icKLjR6Lu79ZRzRHnnjxWXap95z4G8wB/aGgk+gc06duWpz+toDkGX/2XPg4c6B5zz5Hx7Ge82rK7CqTQMeBZTPzVN/52llU2PTBGCai/hCxdhYAA9sJmw+bI6Ke20joX71eFdICKBC4U0CWiyWMhQEaAd2o3UuGlukBR61GQmongt+G4Q8SqXrZIDnk6488WwE26BFcwaSvObQarOmnYHH6w3PBAUC+9qsrBeq0uaFmXdjhoIA81l+G5aMDnnTKQfPA118FxZA3+WFPoGV9eZobp7wDQhlkwpszjgTKBYv0V6c4WLCqyNvNzKib9EAFCgUT553+Fp4rE6o6I9iA+fNWxgT7VB+F8vGv/rUc3l51/pohw/wo/ACgHQbXptfm3eAQp6tNvto94wsdsLD4p7nuj6xiQZQqLsY8+pYNv/nQhb5llcZQJCA8wCpgDT5ACh4n0FGevnlkV89ea8X31ufCDPSZjiQhbcjQIHXH4AEL/C3UEbSFyZBfYFB8ic/0tR2fYI2/RQ4UT9nLNSWvPk7LaBdnciQDz3Aji4y1rbufwh0kKd4+9XRyZGl/itObT72wIHnvfqUgT489XsCxo339Jz8jQf8AIYEGsqXjkRruoFu684NbZUvQ1r9kU7tIuFAIeUA8gOq56WWEyCNfrQUp7uxky6qXfQCYwUZFX6IPMev4ljf9IibNjfceGDkQiN6jBn56GeAWLHlhUb7gv/2Cxa5DoDMYJRuyxO5EwUBbTMEyQybYZxlmAp4ikcB5AHKgaTpudkf+ipjWSctkkW0KAsNyV59mO7NIJQuJVvy6D/y0kmSPE2jOYOdcqRpnlkbRZvP0DxP4GmTutWVTgmUn2VI87/+wW+daLnythe8fPN7/++/W3SgcHi+AfcAR3Ltg3fkyXgz9gsz1pjN6DLnpTVwEhCNVrymM/0rxEzzfbHoM9CQ306kBVznzV399UE8iRHNY80zu4D0CdIFLvU9yzoPoDn3YgJT/s4omZHQCQoGNPw01lpjBIYrpjGJvmlcTIar4yhDwFzb9PdaIFobRMNyWuxcSKE80+nK9HX8Ls0EOhsb3ul/3vdPf/rTF1m54447Du+JSfcWonGuObpvSp93sixHAOOUrimcEH4tIYje9/7N9Tdcv8yD+lsZxftvbiGnxhudK1389Zz8Kde4p/PIs7TCDzkJkD5QlvlPu4D7ypme761Hm1fpLWMTjdYLwHrlqdvatxOhQlEpVzszlMjnt7Hgo58znHdvBP60tuwkQRch1xcZlxgonNLJ4JPuV3YGYfOnS6EZLzqlhtbWZtqKL52C7dRCJ52aI7UNP9NvTjMohxyoy9ri5S9/+WF4rU6aeSdUFUNBa4j1ert14ZTnNdi7DdidY3LmTSdVRvPRGrhfj5s5DlsjbTNSz3xzbbwLNN7VlosBq+c4PAqcXuu4Jd8xY+Iv7frLYfg/3txjGBpONDntyLTM+VtCD9U36bepE3s2nQbWc9RJadxWzuyLbf25fj/vdziPjnOGgFlHfZ6cr+eoW9/7J5t/8QcnO2F4Uh5cyvmuuv7aDWxw/9lz4FLhwN5Q8An0pBvNL9/HIPsEOLjPeilxwGXGbdwCqaahYNsCvtj4ATg2px1LbvM3PefzcrMRs+GzIbIpkdZGTto27coOoPEsoBiIYZNVmJo2Ut4XxmANqqO9DYK2zQ16gHKXyGmL+vKqD6QKYA98nWFrJnjieSC/utpkBgRuW2jOhW3AcN5n1T8XxLXHuwmMVHaborl47lkAmHa02M4oEt0BN3m+4W3A+Vyo9ne8Vbb+cHLCaRHAYhveTgpIE8Bv46mfk6Po0Me1Ny83/AiIzRgkTd6t8qA/I1enTACZ+kH/Fsc/MJ28kHFyaBMtDZAnb/zA0mQLfTb+Yv+Ka2zTy8vaJt0mG9CBHhto79QH3AC6+3aJIr6rLw/s7p9AeyBldDX+Aj/kDXTPmNXl3fpCv5HtwGlpM851ykQb0dyFihm50Co8Ao/NjDTK4TEIKJiehPFFW6ehAN+m0SqwJXBvXjSuTRl79FWgb7JXW8gI8AbIwMMUD1zcqy51B9TqP3ztLgjykMzIU9x//CY/AbbJXzKJjxkJtFO78/Ak5wFrykeb9gbaSOsZ4wZd2n0N6CpGNJq1Tf3KzYN9jt3icXuWVy6a0OjTaadApsZRHuzd/1DZ8sjLk/ZXfuVXFnAPiMMzuIuW9X8hutqULqFE7rxzqRMvO83zD/7rf7B4BGtfAF3gGl43fk5feXpzxakrFkDKM9990N4zdHa/TPozYL7f6Ri0Fcoq48vUY10Kqmz0daIg2VR/scvJhL5LTjIapAe9C8TD206BTGOr8iZoob5peAqATZ5rv3agKbnzHh3xxXcewOpLj6Lj/7zzVSdaerztN1++ue1n/sNyyfx3fMd3LHpLyCF6Os9rRl4yUd/rs8YMmtMpjZ/Ge8D2BKnQT2aE2TF+gar4ASwuHFsXpqeTvceTYtZ3omYNnDdPXwiYwahpCFiDaJU7gcU1GDP7rHT1eeUHSnVqDj8DEAPtpU02Kke/59Xe/DbXWo3FCRLOMbRtrTPB0dkWNE69o77CzGwzFLRmmGAVvfcDP/ADm6c+9anLGgxATlb0Y7wtHI12Fb6vkymtXTIYtn7JKJyhj6GFvsKfTusYA/J1V462Jx90LicCNMT7TlS05iDL9BlgnSzOEGR54Fu7MJgHqDf28Mm/dDeDP8O/9YITMmRWW9AAFDePZiSgT5ojmgs7NYuf5i7jIR2oDZ3WVR86u4Oh/gzERwca/APUo3c6itCHjHTupGEsMLZbC7QWzpDB8NG6orU6OnLiQQNdkPOI05HmEXXoG3oET7RNH/lnXsAH/WN9gT94m2wFzK/HReNq11icY3Iqw/X6ej1upqFg5ktHTEA22qaOWAO2a/p2AfhzTE6atumvXcr9KCPHXwKjCx122eWHIcUu4oqCE80vn+xMu4wEc92fPkln1mfxI2eDXf3yyaT5qLlo6fNV6KZ13V0gvUvG1ntAZd72vjs3P/tHN38ym/GwLUso8jOPuP5h2/59wy9NDuwNBSfs1yvPntnHIDsh7/bZLk0OMBQEoAdgBajlvTo353ky57kcWG7BH4BjcxQYE8igbBsjG4g2TTYfATkT+G5TGzBZ3jydgQk2RV1SayO3BhQmANAmz7MJMpUm7389XKgHizFtUm6eVr7lydNqtr0NVoBRXr7xbpv0tADsNELtAai0yVwvErdtUGrHeqHZ7/m+hXWblnitr9skF95HP3q/9qyagEULdsDht33bty2bk7e/7e2bez58EOO2ttWX0gfmeZaXGrmwwWzBn6Gg4/d5pVZ3YB55LK5v3vy8ZAtHkYe5ugo/on68Bj7wWhJbmSySr+pXPjnrkkV5GQq+5Vu+Zdl0C72gnOIkd6G3cDnk3MWJwBS0KNczdeCTsrRHHXmtq1dbeKfKk4d2QKF61EtWA4rlCWywGQHitvENUO+Eizxo5ElMvvLMJWeMG3iINuBCYASwp5Bk6FEm8EBZecgHtJ/uHgAAIABJREFU8KHd3/VnHtzqUQZeB4RUZvom41wnCtIPwEbenoCKj97/0c39H71/oVv9wE7l4Yl8eOY5PgVGZYzU18mpujISxNvGRKCOcgKstWO2NbAlnRnYXXirjAry5A2qvwOc5Qu48z31VJ7k9THZl55cZzxVXyE6CrmhnowiaJ/5hKd48YtfvHnhC1+4GIkAPIx58qAxMK6TWXiBD3hHFh71qEctgE8XgwKl/PMxXh/3uMctYLD00sirD+ZpB3z2T7uKM14IpYBhbZ/A6jQctRHP81zaQoNkFKi+gLvA9ozQk/9kFD/TIcrP8JXeTTYaP/WJcjLkKSdPeOmif+r8bYAu3jX3TaMa3pCVDD0ZnDO0/PT733CiRcjbX/iKzbue85IlRA7jm5jqQlEBOtXHcOSCc/S7hwJfGusZC1TceE1u69fmqPpJm8iM02VkKONkIWiAtcWK17Z4im/NxclgDV4DgbsYsQ042wYWrefGdXkTnNsGIko/Qan0X32/BiZnfd51b0dAevKzpmsbCLUAaUJSnPtMHSL9Glg8ylAwZbW6kmO//a18c4OwQwB1BvEM5Z3YM7cA+cvjt3lG+5Rhfkl3+93poU4PSs+4X1gf45psdDqlkzvKaM7yt/mWTut0WwaYDLRk1AmFN9zxhuVEAXqdYgqw1zb60D1SnADSqZ6ns4xzz9H00pe+dHPLLbcsc6nxmaFIOxgJnCwJQEenOazTYc1RaDNHoVsb0WNsNK/Sb+Ze9ZMT5fZRVhcie8/4ywBijKXTMqKb161ZXAzNaJeBW1mdYmqNo84cePyt3+ITeo3L5m31G9/oVa81AeNBFzJ3P4O+MT8zFOBLxorkbNf6dI7FbfK/Xs/Osbgr71HA/Hp893uXoWBb/dvGXHQ1JjOStBY5iTI/CviehgiXDy80nTsJcFzDxHH17MeVz8EJ7qX8T8Kpg11GgrlGaz9Sm9b6MNq8z8GmtMflw3H6Zj3X7JS9CxkKhLd76MHDPexaHrfRftv779w88y2vPg6Z+zQX4MCZG6/fXHH6yj2f9hy4pDiwNxScoDsvu/zyzVlWw3EpzwmK2WfZc+CS4gBDQcBY3tk2U9Ob1vvAgTwJA9Fthvwtj0VZYHfAU4CkjQlgqY3hBGYthNRRPXmYKxf4ZKMWkO1vG9DAXnR2KmAu3Fps5Vma92iL98A3m5o2QHk3RUsL+jxNPc+TWPk2paUNOAwwmLFjL7Q4lVf78twC4ACjpkf5NlBgHpP3ftK9DQhpQT3BhABq9aFBnYFYytQXtXsCm97ljYg/n/u5n7sRmsRmmPeeNig7IDwDiv63ObURjkYbzwwWXVK4bPDPgemALPKk7IwPaAlMn+Crza6y83wFpBe6pfAq85RI3oXFja5P9V8xtbuw14bXHQzKZgQo1nue9wAHm2OAyYte9KIlhrCPftVuz50+QAcDhPbnJR4wClApDnOnAjIoSIN3XTzLq1BZ8VPZyitEj7+LRW8cFVYIUBewgAbla7/2AQzxLGCksDvqABw0zgNW56Y/A5q+8wkwkTcPL32VRzXZ6B9aA2CVqSztdVkoT81CHqGV3AU+4gX+5v2Iz/imjwETGQbjdeOKTAd0Ns7IApnzTl7Gq8aUcnzmSYr0Frl06kG4DM8CkDKS1bZ5eqK2NgYCyuUpFAX+4U/hGTJeyGOM6jNtMG49C4TvYmR9xaD1ghe8YAGHyTQdzBjVnSrK9i9AGP3a7m4VwBmZ6AJPRqY3velNS5mAQryRRogLMuND3vw9vfPJYyfMOmWgHnXqz4CGwNKMIoGUvfe8sBlopNM7TZbeVZdPpwfQqD+kVSd+JRPJK/4F0MvbHNdcof7ZBwH53qfX8gpP76QrC7MkbSBMvMlrWX0++l27SpuM5gH8U+8+iH9/sZ/3vOL1mzO3vn3Rz+h6xStescgD+dBXvI7JOn7Qa/5Gtwus8yLOEaC5Iz05jQV4EfBsPgBOAjkzTAaKOq3UHSbKDeStbPrPOMxoHz+OArGaiwJu51y1Bu1nX2wD/Zr355w70zVmA+aiexdgNekPLCSf2tfYS8YnSLSrnwMw1+1IF9feSV/rIP2WcTeZnkBU9PWsMUgHu6yZhzgPcvq3EEZoJif6lyzr705nZWw2ry0nyE5dubnm2oOTVhkqzSvmSnqc7KnbXJUxKcNjDgbGaqEF0ZMhF62dUlNGRj9lM256Zz4Tgo8MtkYz5ugxdxWYT5pvlUG/tMZ1J8FLXvKSJYzgNAoqNwMsWhhV6G7jie70W3rzhG/t9GkMaWfGT3V20lY7A9ebh5Tv7/SOea+L5rssXBmdrugCe/O6ExOdAFO3NOrWl57nxIM2/Wm90vjW18m5PIXY6/4jfUgOOkXHMECW0Et2zCedKsj4OtcOu8b4trXzrjF7sXpx1j/Xy2tDQbRJv657jtc53tZjao6raTA4Kc3lm/yp/uYtxoLl/ScA4C/tZZPcYnA4DA204/1x2vaX9N1Dm/MuMF7ruObz2jjnynV92j6NnpM/x6HtQmnWvJ/pz3t3EYaCtew1L6znojfc9Webf/P237sQifv3F+CAcEPCDu0/ew5cahzYGwpO0KPuJdjHIDsB4/ZZLmkOPPvx/9OymMwT10bKRqmNbJvfwJFAlLzDbJLkD6QKhJmbCmUoz0bBBmrGI57AO0ZPzzr58iwPTLfBsYkpJIqFlM3MBBFsunyUbaMSGN4iMy8TG+a8pVpUTkOIZ4G1/m5j2UZnghEtQtUVz7YBB+uNDxrUYeOFVm3DyzaEa+GrnQEicwEZgNAmMsOLNBl2WmCvN0m1c6aTNhCnuL6zTZVv087zG0gOhC7mPxozQuVFWPx9AAI5yOs7DzpgezJS+Au8kR8NeFMs8jzAbXjxJfAQKK4dZE7ajB/FhUcf+cGD+B+A3AkKQFnhEwKP23QHopMdMp0hwUWxynnZy162eB2iF/8Kt6XM7ihINgtBJE2b9wDCPNGlKdSCDTuwV1sBD4woDBraFMixANf33rvUFUiBxk7i4I+NPUAHjYGcaOCBCNxTR6FtlKcOQEShEbQrL89A72JVG49tqvEQj7WtTVv9WnidgFDtTa9osz7lsQ7A+fA9H15OfnRSoj53gfDZqw9iUndyAS98irmejkonoSPDED4FXhcSaY7J7oOY3qPkGn3K9fyeD92zufcj926uOn3VcpmxetJdjZEArPRYodo6gaE/oy/wPH415slm/Feu9qHZJ2Oe/iykFz4AxQDDgH3lGH9kBkCsfPnjgbGlT4A6ThIAlrpEVN3KIwdic5NxAJwxIS25oQcYITotEB8y7JIvdPrtO7A4I1LAcIaCjBi1P5nyHcjYM2kDKj3rFFm6LzCRjCg/IwM60EvW1Z/+jp8BbhkAOo3QfFGYk+S1MtJ9nucBGagRoJmRMt3mGx3Jmm9p4sc//uMTxiT+ozs3n/bm9y4yD1hkJOhOFvr2i//7L14uam1cFhuezOgr/dSY9p0MFzaIfvS8GOvKEcroyx79ZQsoLDxKejVdlWEKv6qP3BcOhbE53idHEyCf86g+i0/pFO87FTINBWtjwxqgn/Prtrk3+ejdGnya5U+DQuBuOnOuFxrvyccaPFuvGSZYuW5PZWyjbwKU8mUgLU80TUNDhhwG2+/93u9ddJ74+J3iTHdkSNIW80XyQP9nGDIfAfbNLfIHpKPFnIRH9ImxC9jP4EBu6Q70dReRctJlrRmb39CvfvIpr7KB3vSlMrurIOMl2VQez3t6rHsdtOm+j9y3cZEr44BTWQyl6Vv1mnPVgZbWH51y6M6G4vMbe60Hok9Z0X3D9Tcsc5lPRhLy0smnxuA8CUbf4y8jBr0sX+vTDB70snWAEz50O5rjUeuPTubpC/w3hvHaGMQ/fPMOb5pftEdfd5ogZyB9ZY5Jv+Ft68P2FXPdOmV2jsf1WnXmmWNk2xiYY3f9fhvA27q2cufYjY5tZc6y1+X2e5uRYD2m17rmuL+3teWw3ssuX4r5hC4iZifo9NK4ZJfxgBf8Wlcdl+6j0k39ttZns3/W8rDup238n3pxFw1H9c3cNx1V1nn9chGGgnRLPGjOmzzx7A0f/LPNv/3jWz8Z7H5Yl3H2kTduLr/iioc1D/aNvzQ5sDcUXGS/Xn7lqc2ZG667yFz75HsOXPocYCgoTIbFSJuWwtCsgS5pAmVwZ4Lubbzy9rZhCRSy4bF58F14CPmXzdh99x0euwx8kMZmJW8uaW0ubfYswtpcF2t3LtrmhnjtTVhIA7QFkNbGAIm84QLuamPgZKBRm5q5oVkvcicIsG0hKz2edNIC4NkpjPVCNJBiggzrjU2b5jzQ4sUE+NfgRvVkJAgE8zxPd31U+ydd3n/BF3zB4vltk2qDb4OpHXnL119+FxIkb0T9rV5yQn5sMvMODogN2Iu3ZJNsqG9eUlveYv7awHfpIZ7aMEvT3QLKsYn3LqBJ2zpmj642yXlwd4wenwNbM3oA+fwNmOWlp23SFAYpj259EdgZ0Is2tAIk8jSUpst80Yh27cW7PC+9B/oZBwBbdTTmAqcL6eOdcYVG5WkbQK5xq+1oBeR8+qd9+uYzPvMzDmPua4982t0JBDTwKPTBRzxCn08nfQKAGkOTv9oDoMg4IE2ng9INZAuAg6aMGww+XU5NJqaxERBRiIdCmgQmK5MsBSbOEC/6OkOgvz/20Y8tdxnhbwB95aQn1SWtsEgPPHgQpoxMqSPjwzRENR4yssz47IW80Pf1fwCz+vOONQaLad/pHO0KnCc/gBvfxgFgVqgQXsDGZEYgfFdnOkVdwDR96jJO/FYPz1B1F6oLD8gXsJmhAK3ANf2kPzN84EF6gFygD0BFfshEnuoZBwLP87ZPF2cETs9Jl36QJgNURuB+p8vKVyiSgHt9l0d1RtI5V6Q/0/HKTdaaLzJwZBRIP079POlIfpIJ5RiPys4wXJq8zdNL6jjpHQU3vvuezae++S+W/mI4MubJpzEEQDxz1ZklVJz+ro/Ua8zTsfqx0EvpLnR2L4QxSzdk6MQngCQvZrLO4xn/1Uk2MwrjQ17TGUel03aym4yQ7+R0PYf6HU3qMl7xEl+7B6J+PQrUWs/b28D5ZPIo4HGW09+VhT/dw9Mao3ZN2ubfu0CrdZrSJT8T+FyvI7atH9Zp5roB0PvDP/zDyx0X+uS1r33tIRCPjjn/pcNzAqCbyZ3TSMokb+mqwgp1miqnDnXQMYXgy7BZOCxzDAO9E3TpJfNsc425qJOt6U160NhXrjsQyGHhg5r3zJ9OFjgNo13dT2AciMGv3erIkKAOzgHq1hb0FyJQmerTZs/pLfO2tptbGZY7/YRHOQAYk52UND70VcB8JyIadzkPGCt0vHZ1Cqh5mpzhQeNMXxYGyDP/uoQ53dr8lYya47Xbe2V1yb21Xn2lLejSL+YBfdAJSOXjqzmCful03npcTxmcY2fbWGzcl2c9Jufz+W7b2neuD9bjd46rbeOoZ7u+Z/5Z96zzQmUc9X7y5ihaj1vHQuM4grDop4cePMg+Tg5kKDhuuReb7ig9OueCZGjdN631mi/WMrRLr+56vm3eWbfpvL6YxziWQx0HRzK2yWl3FEyjQPp92zPvnCj4t+/YGwouVq5m+iuvPrvhQLz/7DlwKXJgbyi4yF696oZrNy4s2X/2HNhz4HwO/NITn7YABjYwhQsK1LMgsWkoLExegQErSgrIyTO8zZHfFk42ezY8yu+SN5uKFkwBBDYlPoF3hWVQTmCyDZGNmA1LwI1NTGDrXCgHGBWvtXfTuxlw4XmbyUChAEPvAoP83cYtPpS+RaS0a7CpUBm75A6dgXb43+WA05uyvIFX0TU9LFs8R+8aKKg/AlWkm/3reSDaXPBqaxv4aJt8JjviXvM+5oEKWApoV6dNtw2ujXr89ly/2BzrW3XIp/68VaszOSk0CF7lqQ+gECpDv9iYkg18U5c+zVCQvPGetYkFiGZ0KvSUzbo8eaEWfqkwAOjTbjLMWxawrzxtlRYwC8j2rX5ptbuwQ9L4B9yY4GN9CHyQ1nhJvgoz5LnNuTq1D3ARoGCjzqNQfwJs1VvYHjybwKh3xkvjUVvRix/qynBW2JYFSPyMz1y85PNUTL674BZYgG8BnQAFYx3v5Slu/ZT/eNZFuoG2eIH2DEN+A6wf+9jHbr7iK75iMYjw6NQugEShsvKy99wzPAyEaXPWxst3uobMdCmjvD7LCYF77llkzKW8C59PH1y8Xj0ZCrU5OZGXDMWfgO/6mixkKEhPTABT3+iDQCDlJRvpHmUFpKqXvDcWlEX+gEWMAv6RC2NEWjzR1/oN7xgMMqxpj/zSqN87Y1167Zc+EJm3LGOCvvXJYFWb8Fad/pE1fOtCzk6paKe+lLbTQviFn9oXUJaeyPM5fnWSKJnKONqpJc/T4XjmeWHHCl8y71CYRqI18KLd8k8a/N1cIP2cjzIWpGe9SxcHDvmNvozxGQE70ZLOlcYzZXh20hMF/9VdD2yu//07l/sHAJ7GGFnUH/omfUFG9X39py36L0NBHsrxHw/JSye9GmPaJeyQkFT+BhIXvoquobPSs/o4gya5UF9gf2DxNGRum0fjH9khI9IXqqy5eQLy20C6XUDjnHuTjTku5xpgAkFrID8DJZ7Jr505BDSvV9eFaJn1zDHQOM5wpZwMVdNhYQKWU89M3rbG8O1U1zOe8YylLOOW97q/gc76Tp+SAfzPcJBxUDvpigyV6cX0ULKdXmvtQCblIadk0vglh2TTt3HpuTECqBfexlwjH2DaemTKQXcNodscAlif61By6jQUAxeDiPqUbU2jvea55shOJ6m3tUAGXuNBm7QZT8hyoQLRox/QnsG+vkRLp/+aKxr7eIrHyuqUoXzoQKfxZM2hjdrlBE8XFGdEb72cHke79Ys2d5F5hgDjvrWYevC0MG1kVV3mBrKgHoZH47m54qZH3LTMmU7YwUfVw0igjzpxNmV9jpX1mnotq+u0c6xsBWEfeug8cHZdXvphG8i+rbzSNRcdBSyvddVMe5wxfhx9sJ6vas96LO/af2x7fljmEnXogH8TuI72NS8vhhcXomfWmUzM8td7n8qbaWYfXYi2i32/Tr/w4hgxng6NLisGND/NPp/zwpoft9/1p5ufe8dtF2Lj/v0ODghFfvUjb9yHIt9LyCXLgb2h4CK69tRVpzenr7vmInLsk+458PDhwH980tMXwMiGrM31XLRYbBXGoYVhnrrStREJVLC5yhsNFzuiboNiYwkYKj69TZsNiA1uXsXqaNNV6IlAyIwQnuclbUMWKDiBemX6V6iEuQCzIQp881y6wMPydMw7EKoN9fTYn4u3DCoBQy3yKneXRGlH3ld40WYSHXMT06Y/gGoC/QEDeSD3Lvq0Vf92imJ6C3qe5742B7DlRS1P8WjzFm+RLB8vvC/+4i9eNoxdfle/ysvjzgY30KdTIoW58E7fB2gAATwDqEjj433hbToB0MkUhoLKzBhiE47+wMG8douTnHessgsLoE0BXujGu8K4AFADRqW38QXKk2f14AvwwT/GrAxpAZQZQ9DXiYrA0MDRwMc26907AIhlXGAc8MnTuLGoLXiLLmVnYFIO4EGfBgCrC6jQRg+d6uFdmfFEucleJyIKKQIIyCgA/FBOsYnlQ0shJ6RTV+EL2uwFMgYQqWt6tmesyNtRuWTM3RDKBoIAhNIR6vF3YK/0hSAqbJB86TCy0h0AaMBfoEnhobyfhpa8Xxv/jeMpo2SjsZes5sWJnoyVeZYGwk1jnvzkrRBwybL68KTQX97nWdrJAnzWx8AshoJOfxQf3HinO71XrvYC/Mlx9xmkL9MvyixcET7huT40hgr95W/lqNv4105lS4fmPFXJL6/gZFt64wSvtSfwK+BLOnxMLzfH1AdrMH7OT/L6NIaby5K3xlljpdNsU/9Pg2yGiwn2rw0FjZl0/3yfUSm5af5QbyGx0nn6KVmZbW9u+Udv+90TLUw+/a6Pba58zVs2N99882JYJQt4TubjaZfr6rOAweZ34zonAs/kz2igPWiepwL1hzEr3Ih0gMTWAhPAL+yJfi/MGfBRmU5u4QtjV97gu8A16QGQ+Nk9LM0dMSxDT3qosnb9nusFf6/T7eqIWW5/ty7JgOp5hsfKnm07Dog40yR/2p93vmcZpFpH+Y0Pc31W/ev2yK8OY9dpgq/5mq9Z5hlGnze+8Y1LvzKaM9wby+lcdZkT8H/eFySvfz7NeZ0mInN0SWGMpKHDeMcrj5zq48JioivQXJsKmSctOVUv2lqH+C78mbKVuz5J12kUug2gzShPlrSV3mwdiXfS+mfuEM4H/WjKWUF9aMED/YFH6PW8EHn4lx5rPZpO6h4BPG0ewGOf7jDRPzO0Iv2c0wx6GTfqBzzK+Udd2oD33bmkDRnKM7ahTTo0G7N4j3bf6FIXmtRhzGq/vHiARnRfd+11S+gxBkk8cpLBfIG3p644tYDQrfvmuJmyuA3ALe0Ei9fjaI7XCWhX3lGA8rrO9VjbVt55NOc9vrjgf/yzHtfHGee7xqfn28Dqbc8vZtLY1fbm0fRoZaZLJk8upr6j9Gj7l/g0adulL2f/XqifqnsXH7fpxG39fByek/Wj+rL1xZRjbWxdOd/7+44Pvnvzc+/cGwpOKmswwSvPnjlp9n2+PQf+xnNgbyi4iC46c+MNm8tPHcTq23/2HNhz4HwO/OI3/OiysLfpCCDZ5q3hWd5/AV0WMTYcbSbm5tymL8DEgsfmkHc5gLHYszYjQKNCcFRuC0SUqjfPkDYu8rUhbhMjT4vWNuYBNz3vd+Xn9RmdbQJtCgMxAt1bDOa1N0G+6m7DN/m43sy0KI2GjC7KV2+gWCcrWuxKnzGlxeQ0YkxDy6wjuvWdtuBd7fY7T/2AHn0YCKQP0QH888wGEV9qk+df93VftxgD9KmNdRvw6EajDaTvvJvzmM/gkye2PDa8Af8Zg/Rx3rcBsIHZNqzq7bRC3qnaXdxxm1fva7ffygHw4qt0PhOADHRQdxcBJ59dUJhXeyFeAiPQ2j/jCq02/8A4m+026tpd2Cl0qIssGiPqB5Chze9CgDQGM8gpW5/UR4UH0r4ZVkndyumeAX3bxb82+wA54EyGvcLj6LcAbvmVGUgRYF3c6MV7/AYxPy9fAJu87ecpo05WBJJOOQnwKo4xnqATuODUCsMMfSGURXQ21rt3IkOGvsFzvwNcMijge+EcAoAKR5ShDEBW2CFp0RTYnExnROjUBvnSb+nSDEb6VZ2e18bG49wYemc8dhqqcZyHZ0Y9z/EXrd1DoO/ySF/uo7j7ANz5yH0fOdygApCSPTqfRy7eAtryhFVXp3m0B+3GGICwC2aBPE6ZkKlA7HhLPjK+8Ooll4FPhfpoPJF17VW3NOmiOUORgYyKcy4IuMiQne6NnwGlbbYDOKRXlzbmUTyNsunIANVpdJVOH6znpwkUpGOS6zUgFVAnj7L1Eb7gQaBg81Ue57X1n7zz5hMtX27883s2dz3/VYuhIP1QeBYyg+/oxBeykMezd40L44TM0XXN3xll0DfnBc8Zj7/qq75qkft3/9m7D075fPieZXzk3Zyen+BiF9iTIbwBQtJPXfC+ZgC6Gbz05wRoCzskved51K8BpgDF5Gb25RybRzF+G2iVjDRn+M4gkhFI+6eBZdJwnI6uXvKC5+mN+mW2uzUJPsw2ToB2DZgpz0mupz3taYcOHrz807/aYXzjNT1RCB7jO3nQd+nqQk5Vf3TSQYBk5XTShByoxzNjA22tL9VL96A9YyQwOh3Quka6wpwly+TJv9aNAXGNV3mVra+kSXejWfkZFIwLdH3e533eYkzpNA560S5/hnVlt0bshI682pMBOH3QWsG3d3ONNNeGyi7skrx3feCu5Z4RddH/Tg69+tWvPvT2z3AqrbKNcbQ/8YlPXOaBDAk5VySL6uwEENrv/uDdyzguJKN1gzWF/J20QFv3KCmHHHlnnehkwXJC5OprFkNBxqu17B8FovdugqdzrM6xN9cXjam1oWwbuDyfzTV8e5G1njhMP+LR541fveu9wHHG+MXohPX4rfxdz49bfzTE79oRbycvJt92lX9U35ZnGgmOk37bvDD7edueaFue9TMXQi/tPwf0z1MDF8PXpT0rw9G6rWsZ9ju9veYHQ8E+9NDFSPDH0wpFfvYRN5ws8z7XngN/SziwNxQcs6NYDK+85iCkwP6z58CeA3+ZAwwFxS+dIXjaWOT5JGeAqr8twmwGA2bzMqyGLnJroTMNBYCnNoW+2+AF2LQhsjgKWAnwqe4WVTZbgdstWNucB/L4nQfyevPsnc1YYPX0rg+EzOspYD6Dxdyot5Br4zk9baYXzhpUyKtuGism6FVb2lBVvu8AeO0P5I4Hs6fnJlg5bbgDgaTNWy8gE0hqY+g3UFHaPJcDG2z8eHrncQ6sBCTIB3ACRNv4Z9jBE3UHPktnI16sd+Xa0APOpmyhr4t6pcdDedAlvTpn+IwAkwBQYEK0e9edAcXARlcAZ56Lec75Jq9dyjs3oRkipAlwkj9ANw9pdfKis4EG/gcOtdHI+CEuPmCX9zWaHO8PvFM+AAIv9Q05DaAjCzbmef6iQZpODwR4Kxf4ErCEHvLgNEEXFgMCk63GXOABfgb6ql/ejFv60viVplMMgab6MyOcfl3C+pw+vcjWlM3oqh48j0e8HoUyISOFTyJLhTHKQ1tfdzmqvOj0mYBcpxrk70RSJw2ULU+hMbq8sb4OkJvAqvLJZUaKYvPLg/eFbaiM5CPdGQ8KTbTegGfYSKd0yXaxwRkAgF8PPvDg5qZH3rSMMe2o3nSlcUJ+9K+6yUwxqxlW1GMu8NyHlzYDgT7TJu+1hywbj8roQlLPfTLY4VtGgvSzb7KGbvJWiBnjoxMk0zAb3Xms48s2A6r2BOKVZ54a6lm60bjsJFOGhtLgT6fJmg8DPetf/AceAAAgAElEQVS3QDX8mAaF5q3p1T318QQWAv8DsJPRyYcAGXWg6afe/doTLWEu+6N3bf7w//vVxZO6/i2E3zy54B1+4A151l/6mmz46DvAoH/Ge8ZbbZnjS5m8lRn3jEU6L8BYP+EnuWkMpXvJTOCn8p0eypGALuzukfXc5nQXXYdP8uMp+lt7JH/NnfV1+qny0uHrfpo6v7QTeDrKUNAaQj58mUZQspZDxUk6tnqnDu3vSXPy2Nw/+SD9GojrNz3wnd/5nZsnPelJSxpzg/lDf7amCcQ3ho2PjKWFvePZThd1AvA9f/6eJT5/6wz86WRCQGRrHqdfANKN0caD32SP3HzJl3zJ4foj/UUWA/LVjd4uHb7jjjsODQWddkseqrdxXD3xSPsyuBcijpwbI+S607JkUf3WJ9Ljv7paC2WMJaOep7vS/xmRC8WlnOTI2Ok0hXKb28lRpxak0W6XTrtLJgcGY0pdysMPhgLG3ObbdE/r8HSx9hhDZCDDpn4xJs0PTrGhuQuR9Y15pVOh8ug7jkJCkjlZYG7IMJq87fpej42ZboLvazC1Mdq6QjlzXb4ey+nqNcA8x8c2IHwZc04RjFj0y6GCEbpnzkHrv08y9qfO2taOKdMXW/4uADz+7qpvrZd31Xsc4L/5cZvu3VZ/unu+W6+jLsSHbe3OULAt7y4+zbRTVteGo3W644yD+HH7B/5082/e/nsXatL+/RYOuK/0iqtO73mz58AlzYG9oeAY3XvZZZdvztx0cPHp/rPnwJ4D2znAUGCDYpNhc+MzPc7bbAeS2OxYrNhM5KnbkelC0yjDJkfaysujyAalGMh54hqj0xs/ILmTCm1YbIYClWzmKj+gQvq5aVZOAHue2H4HdAeEtjEMWJSmuMh5SWUsqPw2tW0qlDXLKRyG9uelPDfleSblXRnQ0gmD+mAugOdpAOnxMq+52r5tA9HiMlrjWxtOeWzm4q8Nb5f+SqvvbQJtOG0afbSF16hL6rSPkcClru/5i/csPA8clxewRDZsrqNTHZ1AyDswsDkP4gwzgARAMVDXRh8dyvIcz21Y5S0kQCcWAo3RrB+1D92dFtCO+A8Ms3klk4HHpfW7uxfy8s1LTlsDvo0DNARs5C2N/4Uq8K6QRtHhfRv+Qukoy3Pf6MC3Yi5LC4AL6Ebb9C7MWNGdEt4B+Qr5oExt9U+/AZqVjy6/1at9tasNjHqVDUAme8rUF56hgYwEJuBjbckDWZnkCd151wfOpAMyEHVRNP6SHV6nvFtrp7YAQwJxlU2meHcCKLSjkyjSZnxCa8ArWgqXlAwXSkk78LiQKHnZZygoZBigSDvl85HHp8sfu6Sc3OQ53xifoULIBbldg8zKSg9254M2FyrKGED7LbfcsvRB4YikMSbSGcrl+ZmXrPbpL2OERzb5R2uhrrRJHzkhFKiLfu8BPYCgTj+on07X5sJCMUopU70ZdNDjMt2AYmky5MyTQIEE6cipD/J+1w+B3MrLSzYduwuMCMgs1M4aNG1+QI+68C/v9Iy60advpid3oVMCwKZsR1cG4XSL+tRFPvDOGCPH2hMI5h3e/bP3vv5Ey5h3v/zWzR0/+x+XMWBcGSN99CcAXl/4dKrI2CAPnayZoDZ5IH+NPXT6G1+SY3JpfjA+ujS99cH73vu+zbv//N2H80Rx3I3xgGdlMmzQHQBrYC9j2Jzzm4fwSr30WsYG+en9gHg8bM6e/bdm6ASXvJvg49xL9PcaPDsPGDrHj9YhaOxkUp7z6/wX08FrGV/P842fDBT1U2uZ+muOAXnik74Tdkg/kh3x7+kQfNVPgeCdrOqOJfkLF+ReDH1QeKLWha3HyBgdZKzdf9/9m/s/ehCuR9kAaHKWV30nENAoPb3lX+OjvqMH02P47Dc5bm7XBrRalxjb8jWvt07wnUGwNRhaybWxUug5epAe7VSdsdtaCo3aphzjSppktjVXa4OMOBneW3draxcAt6bEh0IbdS9Acwk9LI/24Lm1ER2uj9WPFuX5Z1ypX3na5l86Lt3l3TQUNOb1o1ML9LmQi6330JEzg5MDymOgJi94xblEaCc8JDcZfudY27aGneNijrFk9ag801AwdXJ55rheGxJ24QdrXXBoLDgs9G+GoeBi9MmUzTVvtvFh7md28X+dbw2G76Jv6sXyTJ2bbktuZjmlW39fiBel32YcuOzyE+BIDEUPfTzk0MUaCrbNTZV32/vu3Dzzra++UJP271ccEIr8qhsOnFr2nz0HLmUO7A0Fx+jd09dcvTl19sCbcP/Zc2DPge0ccJlxAKvNUQuw9UK4TVOb/eKQBuxN4F5NwIE8rdsMAY5sbPL4C4zPW6oNfN5p0qkv0DyQSPl5CQbK5AHZYrcTBIGsATptkjM+VE6bZunbrPk7AGsNLsxNeryam7vyBSTnSZ8nHvqABj6d2rDB8skjHs8DtwO0M9jYQHehbJ6WnQKZXlaz19vwBtbnwea5ugs/EvCm/k584L2NZqE3bLwf85jHLBv2wsl0yS7+2bBK652+ycMOr/Tp3OxOb7hOFaAn734bWhtbfdaFfYUA8O0ZQEk7bODz9pMPMJYXvfcLIHH//Yt8BvYGaOPVBIb8Dji06bbh7jRGoITvwnfwLARQoBOwp64855SVNy3e5CVYn+N1FzWjV17l6Xd1BoThT4YQ9eZhHz/Ur259oI/IGP7nBQz8yWMRf6QDwHUyZwLvXaBIL3SiQj3oLNSRPpc3HmZIDJAla9pYTO6A0rwh5SVX5KNQNhms9GUyB3AR91yb4lMAV+MUDX0e+NgDB2GlrjsIWxEgHXCIprzH10CZ5xkalBfQ1qXLeCz8ziNuOvAY9WnMSJMuzIAq/wTx8LOY0GuDYwC9b/3W/RjoAZwV/kffdQeDvgXi4f0EbP0tP9lBs/fSGS+eFdYKbwFcgFrygUeBctpHByjHt3GgLQx3DEYZNrqnQHpevjxVJ7AnH+/il73sZQtABeCTltHBJ+Ar3UQu8ImcyVsYtICc5ql0nboCqdPHGfP0BznKgKkuaZUvbXLTSQL0dBdEdPmWNn3g7wyZGZ9Kk95TRyfU0i0B1hlZZsz+DHOF+loDHf/bW377RMuYd7z4ls0b/uUvLbqxC1MbE83N5hK877SH591dpFL8Q7M+J2/0pzHd5bLNb4HiAMEnP/nJm8///M9fDJFveMMbDk84yVe4GvmAr8Z1c3V9Eu8Dr+kpOoksJAcZjPQdeZKXXBcCprk0vdMcXX+sgaz0eoz+ZBgKWjv5JhsZKpuPd4GRF+rsuQZZ0zkdETJCZyhoTmlun/oPfY0PTgDf+73fu/Q5cN2dJXibLOC352Q6Y1cybO4CML/2ta9ddIQx3Bot/dIaKSMsfdYJrjzYGWAz9Kcz9Xlgd/1JnwCfpZUHbTzm6UBANR6TZ+8YndBDdqfRHr/n+leexjD9iDZlAsDR4htv1ZGB/ZE3PXLxLO/OhuZJ9eBDFz+rK0eNHFcyiKbH9EUhwow3Mm7um2tUvzuBqJzWtd3D0/qzU2HafPbM2c3f/XsHIH7Gh4yi0aUc/VS4Selaa3AIIQO33nZwybO265OMfOg03xR+sTFIp3Z5sv7yu/V7sj7B4CnTrZu3gb8TVJ7zw+zL9hjzu/5dp5tru6PG5nqPtJwrGIDyMj7HNQXzIts5dneN88mL9Tr+Qroh/XacdDPNNn24fr/wpxBL5/Dz9f5IntKtaQ8wP6p92/gz+2VtcNi2H1v3z1E8uZAOPupkwXF4vMjouYuht6Vft3fdvjUPb3v/nZtnvfU1x6l6n2Zw4OxNN24uP3Vwj9X+s+fApcyBvaHgAr17uXiJN+6thpfyINi37ZPDAZcZB8y3cWtjXkgei6g2uTYXNg8+gUSBngCoPgEJLXjySrdxUn4X9wbQt7CcC/1ARvVLN8M02AAFdtmkTMOEsgKJAlXnIrH2eDbbOH/XthbAAVIXWlAqI6MEGuQLnERvpyjwulBOhQPR3toYMOwdGgIb8zoOYEJPadQd8NgmaAIf68VnG9J4kxe7TW2yoOw2k4GQ3j360Y9eYlDb+AIQCg9iY5uhJe+8aMIXedHeqRHfNpoZqwp5BBANRO5dPLFJLfQQuQIg8Zwr9EBeajainZTJQJQXnfKn13AhUwJ14h9Z7xI/34VzwZM+GToABwCK7hpo8xxILT0eFi95bs7F7D115cHl23kk6i/lqQv94v+fOXtmoSFPceX52xjsxEab6rwD8y5XLmNdMsHDz3hkZAnAuO8jB3GObWoKGYCOQiTM0BkZCevngFL5AwLjkTIKjYTX2q5vAuzRWux4/agNnaYIrBHfWOgC/TpDdqivGPfVl9GsOuJJfEvn6atprAm0Anz7l3erflBvY2aCOY1rdevrvEuBZYX08hxNjW80+40PeW3qB3LAq9Z7/QzY6qJKf6NVHqC+tv3xf/7jJVwVEExbCu3TGEyvBqjW1/XVYky59toFwBEaQhgXvDKOix2PduMFKCjUBJAtsEr5GeeAw1/4hV+4gGnkrDGijte85jWbX/zFX1y8UPVhRsZijONzH/oC/dpZuC48rc+an5Sbrq2d6cfmDGnJljK1SxlkxyeAqJA75Lly6p/mo4w/GTJ6H82BfRkACvOBnvRm+tkzPA3EmzP5BK+aazJInNRQ8M6XvHpz+7/4hUVnFmIKX8lnulcfoqdLqbuwWj8YE9qgbUB9hgLy4B0Z1daM3ca2chgIvvmbv3nzRV/0RYv8MhQAbLtrQN9lCCC7nTDLw1tdwODCxj304EObO9915+K9XAx4fNG32qHeQibF14xL+LgOP9RcuA0Ym89OaihoTk1PtH7yvFNVU+anDBz377WhYMpu65bWQeiYYG6n5gKAq7PxwWD4lKc8ZRnPxp4+p1/0VZ7p5KITZelG9ZIVbVRWc6Y8+qMQd+Sl9UBgsf7rdGHrPcb5QuhFYzqZjBhH5jCGSXNAcyMDpPL8Zhjw7X3GU3rS8044NC803icoCfSm23zTkepL3tIDzb3aqUw0St/8U+g244t84hf5ztEi/mTE963M1kuVmdNMayGyr4zCRHYCNkM9PnYijd7W7+q2VlFGOlEZGRrQ7F1zeEYO741h/8gDw3WhobS3+Vs/oatxxAjoFNEVp67YfM5nf87m8/6bg3sdtK/11lp20w8ZgubJgbmmrb9ad9cfOQqRsdKvjQTNJ6VpTljLwK7xWPsmaL5Nd8w10La/L1Q+XlTuNIpcSE8cxxixLmObPlzPT/1e+Dovbn7o3AXL54wHhWOa+Reahqf9fJchZRfdh2PyXJ19rXmyrnfNvwu1eRtf/7oMBc0jU2605/Xvf9fmWW/bGwouNAbm+yuvPrM5fe2Bc97+s+fApc6BvaHgAj18+vprN6dOfxzIudQFYt++PQdOyoHnPPkfHoK289ix8mwi8uzKCzYv7xZfFvAzZFF0TEOBtBkKbJ6UYePTiYJAPQvBAJQ8L9vgrg0FAV3Kk6cQGS2s2rhMD742gxkBpJ3A/Ny4t8Fag/cTgJoL5uqdHq7qDhxsAR4waWPW5jKgv01RdNqwydfmcNYnfxvAFtDlk+5wEzNCr9WmaJUmby/vAg1spjt6n7cgWsmCDSkQQRgYoAGQHoBoM4mmDAUZGDo9kOde4Wvq82gFIGmnesgFGtQNiNDHgHC865g/uejuhC7Uy9u+fuz0RTGw47ly0NOFmfg4N5xoyvsy0MNv+QLIpqygNw9GZWoz/uWlHyCZLNdmcvvhez68sUH6zM/4zOUS4EItdHIDzcpqE1/IHTTLD5AJBFbuNE4sl9qeA8K7ZwBYoA8YTOTPEJHHuPZmoCEP3ROgfgBDdxSoSx8rI12g75IF9WVg6NJYZeQ1KX/xxDvJRB4DnOTBA78DpXkhujwbDXNcli/Dgt/4pn5t1T+BTfiDhgwH3jVmCzFT2Ay8zUgRaB3YpO0BvrVDv6envCd33adAVpWR179v+Yv1z9Dl3/XXXb+EZely4vpDP9Kpys+blayRF+1RjjYGrHmWDsRr/aivPTdegGTp33Qzz1QAPp7hNWNE8pc3rPLl9Q+9ygD6AISdJADQdYln+kq/P/e5z9389E//9AIyApAByfqpsa2eeZoigBof0R7QmhHJdyeiAnr0VQCRugOHOzmgz5sPAt+l8z5wOT3QBawZTKUL4JV3fvSJutCaly5ZUlZjd+pkMpTxL92AFxnNmnOrJ4PSSQ0F7/itWzZvetZ/WvRl9ZJNtC0yftlB2B76p3Befge0y+fjm1yQn0LndAn6PBmhrwC3X/3VX72EG3GKhayYKwKZM84EuOIb+c6Io37GK+XUF2SOhzoZJKPaon+SDUYMZaAlw453/m4+ybjUmF+vmyYI2TwZEDVBtF3A3Rq8T+eno32vnRPUI93FgICT7rVzQOsFNOJrp4KUT7epq1M6zfm1J/CYnv2u7/quhXdOApkf6GI6YvFKP3t2+c142bol4D9Zrm/oKOmU1V1B+ki+aSSYXujKSseku6PRu8IdaZt+J5fK09+dXFWH9qtXezNsk0FlO7nXRb1HGQroNI4RdCxDAR51TwOa6D/AeLq3dUeGLPUXBjCaOs2Ykd06h87I6Ub/Fp7PGFOnvpsGSfNOhgjrEp8M5hmgGwedsMGjQkuioVBxGQo6yaW+jM34Vj85QeDuEMYC47pQR/iAHmUrV5/g6b0fvndzzbUHp+y0JwMlnuKbereNK21pHGf0amxtMxTMZ8khXkzHD8/T743LDMvTOLBep611xHrdT38u+4JxfKCxvA30bg+xq9x1+cvcsfl4+Wsds6ucv0pDwXk0X3ZwMneesKjNJzUUHPbvuXsflL3ozIOLIA50ZxcOrwwYJ+HDmqd/nYaCaKkdGQr2oYcuNII+/n7ZEzzyEeed+Dl+7n3KPQf+9nFgbyg4os9cUnLVdXur4d8+sd5T/NfBge4oKHZuwHngS78DTGzkpQ0gzAszQMnGq5imhSHJUMCLyUaiS2TzQszQYGMQaFiogLmgN9mXJ4/jPNBslIBreUi1mUSXzU+eY4FJeN1GKNDIRieAETiR13IblTYTNlsTaJoLuY7xtymxEakNaO80RrHM8whvEZjnq01WgNLcdPg7b7I2gdE1TxbMRWWLbOkDnAMEArZKX5rob/PZMXFgqE3zl33Zly1tycMYrbw/C2PTxjIPUvWhr5MA5KcNsLQz5E3Ah/SAKzKRAanY+AFXbShteDutkbzJhy5tATot3thnDjamvLC9IxfFou8Eiza2YfZshr8qFnunRZRFnskNEAF9gWjqDciXLnA/QAPtGVS8K8SPOgBsefJmNMig0YmDafDS5kJaoKX48NMwpa4uWkQb+Q6w0N5Aurzi0azfCh8VqJ2RLjBCH6kfiMTLEL8CDDIuGZ+BJHiiTfIHVAAN8uxvbOaFr53SAkVcnt2piE6BAFf8I7uBzxmo1APAUXagSmNbe9ES0BX/yAVdlT6I/50MKZ+6JjjW2Ml7lYwov/szpM87Ez3eZXihu/BCXYXHSDfgR3JI3+Gz8ahcvM9o4TtDG2AMbQGqgXIAK8Cdf2TB8/pC2QB84Kx/ThfolzxFk7FOF+CrNgOFGBUKHVJIpHTKG9/4xs2znvWszfOe97xFLp72tKctxkblBFQqRz3Fqdfn3qEXndqRd20GwXR1Oj1wS7unjg6kqMz0eUbQTpEEFnrfGO40lfIydKVPJ3DVqZ1kNQNUc9sEUvIaDlCVF+87aUSuMyRNvfxP/+K2Ey0R/uxlr9u85ed+fRnL0yDa7/Srb7wmV11E7XdGUc/EF8cnafSf02RAznRHvKcLv+mbvmmRDXOCecKdA3SbesgvWW3+0bBC6OlnPPGOPCrD397ffPPNS514h0/4O+U3o4L8/jXvNL/4rT3JwALCnTOmbwMi59x7XEPBBALToeqp7sbzAqad07G+m/fWwNasdxuIOA0F3rdGUF/G1gwl3ZnS5c/xIpn23FxpjDL8OcHhUlwyS//T4cmH8ZCBWX5jFJhtXAZ862OgMhkoDB+Qneygs3mUTHT5b6dx6EPlSKt8bam/5NP3PP3naS/yV9gwbVMneVKOen2kwQ/3JyTvdHZr3MZ6dTGqu5ib3i28YDqXPKPFGkIb8QQP1I3+jMGFVPIs3V+IRPS0lpOu9Uah65LpPPDxrbBFeGYcRL/+QI92N69Jrw600it0sPf46Zl6mrtKmwwa19J0P43ynQ4yzxvP2qN+H/MyXlVvp0y1SZ/4ps/x50u/9EuXvsNPz9Oz6s2Q1imMxkvrA2nU2Rq172mUUx45zFAw0zRvp//mWr537X+OUriNy8MTBecSL7rloQeXX+uxnExtez7rmoaPJc/w3L9Q3vn+QmnX7VvrmqN+LzTm1n+omA7uZjgYqOfCD53Tr+m4XScKjgrNE1CPr+RrGnOWNp4zIMSrqdNnyKcTTaB092WXnzTroRxcbOih9bwUAdor9NAz37K/o+C4neIkgRMF+8+eAw8XDuwNBUf09Jkbr9/HIHu4jIR9Oz9hDjAUtKjO2zDAbS4SW2h7Z5NiY+cTOC2vT97gnhd2w8LGJozXl40BcCsA2UK+jZP8xWcOlGozOcEVtPgo0yZHmsJuBMrNo8eBoNIFFgHe8iDO8ytvLO+Kqa6etdEioNRitYW/78CHAAH5lB1vAjZtYDouPo0RgRJttKZn2lw0TvBobgTKFy1r4cgbLRA/8BCNeVjPzaU6k4020egWuxiYYPMNANKfhaSpjQETgSZtvvXvEuP91KnFy9QGND5OeQpwKrZ49JEfm1WfQFB/AwHatKoLvcoOvAR4akteu/gW8GCznQe8NimfLHQxYd6AaMgrEc3AWDwlyz4MJejzIY/qy6PRsynr+NjmOM8+9HqWwQyv/B3vC8eC9gAHebRpgo3SAQLwOXDTt7LQqG3AF+BCYz3Z9U4bpA0EIaP6dbZNe/AMT7pHwO8uOQ3EzSNeXeSkzWJApGeBzF2qnJfh4pF4772H3qvqylMZ2JDXtr8LWSWNstGvL9VbOIoMQdLqF/2RZ6u/k308CGzK4IFPGbQCKQIT8Ntn9l/gh+edTMgAkJEO3wJZpNFW9RTqqtMXjUM6SR2MGMmMtqGr/vNc+RnO0BgQnKd6xgL8Ue8c53gndJA7CFxiCiBrHAXqy6NvKk+4pLNXH5yWWHT4VWcOw2hp8wte8ILNs5/97MUDlfz96I/+6EYYKfV24SzeZ0jsok28L1xVoI40/i7EBhr67buxqt3TkNZ8ke6Tzz/8Sg9IM41GzReB0umg9Gige/1ZuBW/84LOuDR18gSIA7SLPd6ckREhA6K2/B/veOWJ5vv33nLH5u0//7zD8CTK6nTFPFWCD50MyBhFT2gPvhQupbtEGIqA9umiiMMf+RkKGJuMUwD/61//+kXvGBsARW3Gn+aIYtF38iXjYAY7NDhRAODNeKe/u69jGrnREviasTQQVN4M8gFyzb21oTmp5/VZ77fNx/Xx2lBQ2uRlvg/w8kyfBPrPjt5mKEhWfVfutjbo6wxhOVFMg1frl+rQl49//OM3P/IjP7Lke/WrX72cEgv8ZtAks8bXDAdWLH0y4sPr3NgnB+bT9Lj2+VufyD/5TS8XCq/5n87LcD954j25YLgCUKtf+zM4Nv/Vj8rponrt0g4GjAwRrVvSJwHW6jSP0oXWr2TSb/XhWQYPtHeBvbWGcowPssbQRUbpLnOqd52S6hJhobXe/4GDcIvRkF6/9pprNx974MDJA//UW1gidPi0LrGm8l77Wxv6jY7FweCch7+5vPkvg1JylJFUHn3EANJpEvwy5smEcei3utHTKQH9xYjQ2GpN3xxrDsBPc3l3FXSiDM0ZGFqfa19jI7nPaWIaCwL8W+P3Dh3rkwXNA97NdXxr92g/SuHOcbn8fQ4gB0zH+136Y84H28Z6dFXH3xpDwbnGLO0/Zyj4Szwc9zas3+0C9eMnwN7Jt/M+q1BG590T8eDRdwMcd0L96zYUrOcboYf+9VtedVzyH9bphCI/e9OBntx/9hx4uHBgbyjY0dNXnrlqc+W1Vz9c5GDfzj0HPmEO/PI3/i+HHnltoG1UbEraWLex9TuPf2nnxtcmKCClhX3xWuUvnMUSr/R971s2jwEuhewo3E31tTHK67DF8zwu3EbYZsXmq0ttKwuN01t6greBJAG2gfrq7V3AZuAzWgLJPPOZG4Y8WQNXfANDAj1t7Gy68gILbJub/PiIrryqJ5geyFH908CwBgsSkICO6U0ZHytvllO+gLQANAYCXp6Vh+c2/WgG9AD5lFuc9kC4vMSUl1ejTTawqFMY6gyoyvCQp25xsG26bSB98KQNH4C6+NpoU48y8oTzrd5Ah8qvnwKsunTRRrvQMV1MOD320VB87i76lQeIq01kPDAuTzi8CPwN6KyPu+DY+CCHNuKll8dGuk+yg/Y8y/FJ/Z1KwIM8/pUnDzps0gM16pNksNMPQI3CLClPOYFMAT1kvhBAnRRYG98CQTsZAajJyzeQEB+dEkALINHY0240o8d7wGHGQX3yfd/3fcvpjYAE5fvXuMwgw/ORXHQapYs21d04DPTCk+SfbGQMlA49tV96dBXHGR86yeLZDH8Uf4BS8gh1gQcZaKYxVfvU34kjfZ3xYBr0AmzU2QmqDH3SNX68b4zGn8KFkE2AUrG7A13yhge8AX14FH/t137twuuMROm3w4375efCLvCifPDBDcCrzT5d7PLi3/zN39z8zu/8zqJTGSG+//u/fzFEqI9xqFNDxkKnXPAyEC3DTnNM80G6fW0o8Ftbp9EzvY8XGQwD5PKYn7oy43DvpA2km2Cu/g+QytNR/dqULKenp97GP+mmgQdddGKGsvKhgSyd1FDwnle+fjlRkGFEO/Ey8DBDlnoCTDMOZTRLB6GRjjdGAIgZCpqrmw8BxABnskPefvd3f3fpa3KpfXlT64/mezzvXgI8lc4eitsAACAASURBVM6cQjd2ogQALRQOOoxjfKYfjPHitDcf45+2ZShEm3KlDXjcBfh/ooaC9cJsApKz7EDMjE3N/dOYsDYUzPVYcrR+FtAZeFqdE3BF4xrQ1N/f+I3fuHnCE56w8AgYbK2WNzsZSffQp8YoHdkpn8IldsktOSBr+jHDaMYEst46Cy0Z57uAPbC+9Vg6ubmf/JpvGR274F6a7ldBSydlySB9R748T++0fiEr3QmTIS2DqPLc1SC8GlnrpCe6lO/THFPIPLzRZs/VmXGt+Y/cqg8tdKuyujOhtYhnxoA5W39230NrsuZJY0hfGaPqxTd0BY7PfsYfMsHYkVNCv5WR40o8zuBBftCKZnqdEYRut17CJ4YkRhvrF2mcRJG3U3M5NKjTOoWBQHony/B3m6GgdVNjKZluXptGNn/PfxnxG3f9bs3YeuIQiOcdf85oMPl21AZrbSjYZhyYc9Asq7Rzzkl3zrE7jRjH3eytyz5uvsnnbXl2Gk8A/4wC43TBIeB/DsT3+zyjx8qIkKFlhm+avJlGr/adi2Fm3oewMPAg16H+XIUlOilvlravT09cBGOXteVFXGZcGxq7c57y7Lb33bn5V2++5SIoePgmveqG6zanrjo4jbb/7DnwcOHA3lCwfRbbnH3EDfsYZA+XUbBv5yeFA//pm56xbPba4OVxPb2XAlMDYAMJEdBCuFAJ8uX1CbTKCGBzYEOX13EgX8fK84yaIEwbjTzw1Vf5gdw2Hnk22+TYgAUItpHKUID+jALK6jREnqdtQAJVAw7bjBfnPbrkD8yZnRF4VL4AGPlsGPG6cC5thibA32IW/XlOTjB9bm7if33RwjIAqgXn3CAVhgFfPZ9GnrkgD1RRXyAMD1Gbuy40DXTRz3m8o0lb24wFfgRI2thKo0yyp0/b9KFNfYWlQFte4dLZkPoou02tctvwdwFvMpOxYHogyxtQrS/Qrd0PfOyBzQMPfvy+ArKindpiY91mfYZDkbdQWurkHW8TnOclmqu7TV+8CVisLWTDcXw8sdH2W35GA2VoSwaKNuf4ZAzhEzkr9Iz3GeI6tdH49bvTAhmOCu2hLW3qlVk4iU4k4EEGBu0FmtT+QIj0hfEvPfDA306f6MtOyjRm8EyeLuttIxhggx60B6YDslyIWygh7zJykqnCSQAU6YOMMfiHlrxf0a8vM7hMT2Nlqr+09V2go7LajKazpKkPokm7eUGjAwCWftIm+fP8DzyVXhnKykhWuCKgW+EvAP34qW2B2vivfG3S/52UydjDyIZnAT1ktNAh8RePA+n1izjz/gH4M8qlN6aOaQynh9Bwxx13bJ7//OcvFxkDlJUtZNn3fM/3LEYItOoj4C85AiqjFU155DNa5JGr/nSSv/0LvE+HZ0TMuDUN3voX3514MM4D1/LibyxMgHICCxPgrZ3p+ED/5hh0NM6bs/R3RrlZVv2t//R5ch8g2EmF/+d9t59ozv+LV96+eeu//41lDC3e+vfdv/nAXR84vPsj3TsNF3iCh3hP56a7A+jRyPCl7/R1MphOM9cbp/IKXcNQIJ3+0w/a2dyNP60pgKLA3xwSyCod3IXHZCNv9cKrJAfxLqOyupSdIS8gMFB+Al9z/sXkT8RQMOfcOS+3Lgi0bO0Q/+Nh65Dm8vXaIrqn/mkcrAVkAqbJ32xftHYaiBPAt37rty7gNL7RM/ogAyZHgbzzK7t5vhMB6Ad6/8k7/2QB7vSdOcw8JW1zu77Jwx79OX100qD5a5mbH3jg0Hml9uMbfc7oSH/knACYVydZz2Ekg5G59VMe+Smbd/3pu5bQh8qNL3QOmVYvPY+27umw5mHQphPztJfOXG/ctvaRp/sf0qWt+R584MHNfffftxgPlE//os8Y08acZwo5pMxOYCrLXOFZ/Lvq9FXLSQPp8a9wc502aB5tPYZubdXmRedcdvnS1uuuv27R+V1wXTg8ukq6TnXNdf3v//7vb171qlctNCkDz80RnAzkWxwu7v7QckoCHcZqa116RTqGF+vJwlUlT60vGh9T3uffGQbmeniO8Sknybw60rdzfJUvw9pxFG31LmNodYdA+iTj8Fy/r8d1aac+mu2oH8+rb9w9dhxaj5Nmlr/WOemJhcZzbZ1OAevy67vJh/PKOGeY2VbPNlrTdWQt+b3y1JXnnVqItjWej84+cz6f9RwF4u/iy4V4OkNSLXw4oaGgeuKB37e+7082/+qP9oaCC/XBFadPb87ceN2Fku3f7zlwyXFgbyjY0qWnrzm7OXV2H4PskpP2fYP+i3Lgl574tAVQsrnwCfRaA8Z5TXaEvLAQXe4qr01NR6f9zmNWmTYSwD1/23y2gbcJtXnrroEJvNuoqi/vxrnxt2gCEBTCRbrCHgXGzI10m841KNLiNWBA/W1U4odn6irefSFCJlA2F6At8it7lhOAnWf5ekE96ZHWptLmUPo+hx41545kz7onyDC9B2e740XhYZQ9N+UBGnnhql9fiJvP0xhobiNoY63vbEALi5IBINC4ticPeeaiZ3oGB6YHCsTbaAtE8Vs/4Eshf6RVf+EMAueTDWnRHBBMjtSnnC6uJceABuk8L77w3MThQV6QyV+ALmBE24Fc/qENEOp9oTbwCo2NkTwk8bfwQjbQxoLyeNxp9+233354WfTpK08v4ID2dmljx//JJYAy2gIF8s7N6KRe+eepBjQG0Bpv0+Ou0AHdxaCdhYRCgw++BGjLi+5iTRduTOgZ7c97MGAdPwIGAxqT17yefUcvMEuMY/I4gQ958Zy3KMBHHOXAWkAI3vqnj9GgPHTnDauO9FIgO1moT/A3AxngQxsL05DXfkYxsoJf0gvfgefGkw8++Rtt8ShP7UI1aZcwEXd98OBCav0DfNVm7eTNra36KmMHmfW80FyMCt0vgD6gWkYcbQFU0cXKie/oy4Odjme4etSjHrUA/ECyjAjp+gwEneIozj46XvjCFy4AsRAf+ODz5Cc/efOUpzxlmQt4pb74xS9ePFN9PAM25bGc1zteoD1ACV2BkoWeQwe5S39PoFd+7zMUABiuPH3l0k7jVD/1Dh2Nz8Z+Rh/pA36kS0elf9O3cw4NhCQnnUxBWwbWQoagHXiY/ExvYXXJ81Pvfu2J1gL33v6WzQeed8siq53aKF55bc+LOeBURdLSWcZCJ260J/3LsMcAlNEfjxtvQNXv/M7vXNK+9KUvXfrZu8axPOo0DjPudIIkkFda9Bmj5I0eIe/CmjA+1McZcQs7Rf71FZpzEtCe9FJOEAGN9eUuo9CcA+qAwKO1gWG9bpI+nraGmuuC1grpsQDFCQrNMqu3tkd7MuL9Wv5m+6Kl/M31+Iw+YQWFjEq3kQH8pLvRYXx2MkA/Gdd+0zV+K697izLk64cMdgH+tVffd0orXTqNHhNorF3xD23mH2Cz8tM95JWs0NvJWyHAtNOHTiW/Acfq8be5VHvoJv86LchA4hJ2Orh5Br2ea5+y6GiySqf6bs7JyK/Ny7wrNNupU5s//bODi+i1IUNHRvQcdvBLfvTjU/3c2qz23fOhexbjh3YwPLQ+b/3Veqw1wLKG/ejHlpBxpUVb4Te1sXGCBv2UMxDd/pKXvGSZZ1tr47X1irI8IzONNzTge/OfdugfYe3ofPNKa9FOcK0B3V0A7xrEXcDiccprvp9jbY7f5Kn1yMUCw9vSJ6vxMYB7vVav7uiev6eBYE37UTRu48lxJo6pc6aOOsybd/64OHjOkbVt276ofcm6nZXt/dRpax2Zk0hOXDl/1NalXP9NA8S50wULXUeEOwrA3yVjk3cnlo1zdyjsqmPq+PT1eW0Zxihp94aC40j0ZnEevvzKU8dLvE+158AlxIG9oWDVmZcDfh5xEBtz/9lzYM+B43PgPzzhIBZtQGWemXls5mHjdx6HNh0WbG0eWtRN0NvmotAjFjY2kQA+5XT5IWAroMKiqGPiUR84jDb/0DkXltEW8NlifHrYtkFt0bX+ngvzFqNzUV9ZeUIGhCsnMCeAaNcici6g84rtNMN6cT4XjC2GA78mrXMj1wbHd6ccCjujD6qrxXg0SD95tubt9NIGjAL50JsnXiEyymeTqW8DI/JCrY1tNDMgARcy/pRGu3YBHfIHIig7YKAQLWQy7/aMAdqATpv2TqHkqZv3Nz4APPCqS/7INnkDOgQgAFT9XWgaYIP65AfyoYec85ZWH7C6+wDQYHM8+aMtystLMLBVHiDxF/13X7RsvF0Ga3Oeh7v+A2B4pz51ox3NaPTJ2x9tnbII/NZWz8Q+vubaa84L8yMv2qfBTt/oM8Ay/ig7L13gnt9AhmKVB9pmcIvePCbxX1s8z0AlLb7OEA3eSVtooy7URsNjHvOYBbQK+E6mpcV3YYx4sWonfhYGyBgofIT+1WcB49quL9TTyQPvCq+hr7XRb32ZB7g8aJIHyATEBJZ1sgGIxEM34wJepTsnABD4jrdXXH7F5t6P3HtoyFCfmM5AJX3vXzpAvzDgqYeXZyEvjK8MIp0qmLqV3ADD5J/gnDTxZPHA/ZRPWQAyoA5DBVComODSrg2N5OfNb37z5pd/+Zc3t9xyyzK28F37gW3CGSkHmPbc5z53OXWAFl673/It37IATvoOL+VlNMMndOBDYcGAdGgp9Eb6Cj1TF09AOH4HyOkHvERfBrLyG5vpzoDGOS60nR4K1Es/KzO5Dhidp8PwVnmBmxnAugtEObUFTRlD/tHbfvf4E/tI+aHX/eHmnt967TLOC3ulXG1hxEFHoGBGkU6P4BcZwvPoJu/GEL6ZCzpNlmc12fj6r//6xQPbmGcoE8ImI6/21g/pAn2kTnSpi9xJk7PAqStOba6+5uDiYicK/OsjvU9yHODUekUfKBv9aA+QlmcalC7GUFBfH2UomEBPXsyNWfkCe9Nh9cGuTp6gmDTNk81reWQncxkdAu7mGF+vg+gMukXs+IDmLhfOUID39JgxqQ8ZxPG8uQhNZF/fmOfICFnIWI7vnWCKf3iQHs1o0Hqqk4/1S/1Zv6GHPqA3aqvy/O05HaP+uW40xtAgDbmmzwsBRL9kOKRL6TDtk4eMfcd3fMfmK77iKxa+Z5RXn3bSVcapNihfmWS4E3/yMGj1wf/WKoXVUkZrDu9z0MCfdK76Mp6lU+VR76KH7v/ockKgNYr6powufz/40OJsMD85fainNUk6DB3pQXkY6hgK0h1oJRfW94XVzDAsPVo6Sde+QL+QNfM4Qw9ZyzngQkpurdvXYzD5mPIy+b4NrFVmhrwTg8GD8Ghq7R7APeePwPPmp1n/HJ8z3Xy+jU9rHTHTXKhdva++8qY/0iutWyd/W7fP9fukZa5zttGxBspnf5U3Pdm+gt5b13H4+5zRYCnH9RGMBctg2C5d3SuxC8i/EO/Wpc70x7lfYpuhwImf88q57LKDsbw5MBT87B/efKGh8rB+z3H4qusOQsPtP3sOPNw4sDcUrHr89HXX7GOQPdxGwb69nxQOMBTkxdNiOU+/QkyoKMOBzVAhMTpK7L1NRRe4StsG34bKAs8mjOeQ/IUkAgD1PqAvMLvF/toLT7qAFRtFC3CbEODbXFD7e71hXtaM547szk18dbXwXBsK2iQVmiIgtI15i//1YnK9QY+Hni9g4BVXHAKdszPbKAckKHduhqovI4b3HbFvc23D5lkA9qS1tsejuTiOZmnih/qEBRFKAr+BoMqzCcZ3/NGvnZLQp/LnHVvd0tpU6zcbcIBER/vLm0zJ30mAAHl8J5M2rnlRt0kPrCrsyvRAx4uMSsXczkNPe23Uo1W+5CSPLr+LsWxDCxAGsHqWoQBtQAb5gQnapo3qy5MeUNDFvxmZfGvzbJd0nRiwoVYOGZfGOzwr9r6Nfd6fwAK8QrdyM7yhS72dQEh+hCC54tTHQ4Esnr0PbTanrzqIye8zjWDKSDd4F/CEv/72vnEYAJSMoR8w7FP85HQGECaP77z60wN5HM/2kLsv//IvX4AJbV28Lq86szlz9uCeAnoFUAGsYjTwLIBCem3IcxI9/kZD4ChdpU3kX71ksTIyFADJOn2AVmnJMIDpda973VIv2gvdoMxCOkmHB/oxniQPeUCjs/fKMP6EuVDOR+79yObNb3nzeaEznvjEJy7AzYte9KLD0x5kNcNOwHN6Jtkmv/jlOwNfaYyZTuWQO6cLuiSUfGdwSz+RLzSSAXcS/NZv/dbGPRHkQnvlZwh49KMffRja5Bd+4ReWy46Ba8bVd3/3dy8GIKdB0uvGe0a6LkLXHnUxkMRb7zJ+Tp2sHQGIea+nW7U1HZnBPOBVv2Z49Ux/a2tykq5s3GX8ooOnoUAdyUeGS9/JpL+TEzKSl6420E3+4ek//uNXnGjO/5OXvmbz1n/364fx1PUp2VAn7+cu+03eZ4i9Tih5Zkz4ps/SmeQmQ0t6SH/wSnfqB6j4yle+cpkz0nP4pxz9ip/1Kf7LS8aUb1z64LN3xhZ6/es02XxPRtBgTsh5oL7McN6pw+bOkxgKJqizBpb02fSMbU3VHLheo7T2aL5cG6LW65TSp3+nnDemJ2jXmiSjwnoN1NpNnzDgGdf4a1wZh+QRX/U5npFVeibDJR1bSJzCSZEJMmXuImfdJWEeK9QaetSp71sPyaN/GlddNC9t89DUX/JnOAz4z8htXmRY7aRsxqHWLKXvFCI5KZRdDix0F5nrtMXjHve4zdd8zdcs8oWvaKXbGrtoUUahuDKEm6vV733r5/RZ61nvu5/E6dsuhNde9KR3OzmbsVndrdOVfdcH7lpk/4YbDwwkeKfPmifTTU5VmfvNJR+8+4OH98EoQ9tyyiC3OQV5btwy4tLt5jnvlG0+BPjjL52Rkd7f3SHSKVRlqkd6Ye3oCYaGjLFHKbk1cOr3Gnyf+XcBv42DuR+Y673KuFiAeF13hoLWD9GzBoYzkmzbn7QWShds0wnb6F3zas3X47QtOttLZcxs77LWn+mZNd8nzbPebf2zja5127fx4rw6MhSs7kKYYYgmP/6mGQoWPb8yFCwhlc6d6mAo+Jd/+MoTrQceFpmcfHzkjZvLLl9dfP2waPy+kXsObDZ7Q8GQgitOX7m56vqDsCn7z54Dew5cHAd+4ev/58NY24GDAR55wQUgWMgXr1gteZUWF9si0sbH5iEvbxsTGxUbUEBSYQryfg7Y7nLZ0ges+J6AdF7FbcAL8aG+Tg8ECgdSBgJPzqwNEJUnTSBCG9Tp6Rd4vl4grxfvAfsZHWza8CuvzrzrtwEE1ZthIUMO2iq3jV+0BXzFA/V5ljeY9AFQs5xtG4w1yKYs8WR5iNoEF8cXXV3eZ8OfQaUj7Oq2yfUJVLWB19fKkZ5MaBPgR5pCVwSs5L3eyYiO6OsjaQL8A1jzXOsUSsCctDbxeVbrCyBBJwds4m1o8/TukuCAixkWIY87z7RV3XjdZcpAXZt9i3rv7/7Q3QtYgpbiCKMPnz3XRrxQV2Fm1K/N5CNZC8gsbrc689jEQzz1LLB0ghD6QZ15eXqHFjQAIeRZvBLv/+hB+KLLD45x+ztABs/1kz7wzLvCtOjTxpvnySxeyRd4n9Gwfi2UmXTlaSwHeKFD2wt5gl7eiDzPAzKkyZAXAImnQC0AVV7igbLptsomG9qgPwKV5Z9eut4rR3vUjb5CLgnDIG5zFwx7p46Aw0BWz/Cn9gOh6FR0FdJM/2bk02/qBXoVfkeeLofFc/L2tKc9bTGM/PzP//wC0uABfvG6J4v4DhAnL8me8YYWNAOztFfblSm/78ZPelhePDJuladsoYnyKEX38573vM3LX/7yJSwNoK0+Lm49QwHayJLwRLxTyaIxKPSJPsFP39rsub8Z5wIi5jjBW0AVPqADfWjT5tqjbYExAf55cmorPvhNDjIWJs/p8PijP/ChkwOeq09dGfwyFNB9yRDZ8ZE/3Zx8qLvyM0qoXz3pm//7z193cZP7udRvf+ErNrf+82cfnuLRvgzzExBUVydI5skqMkiPpXPJSgZ+9KezMxTQ8d/+7d++jFEnoX77t397MRhI1/yZDMrfyTTtzRimDCezMipK/+u//uuLXNGLXdodf8kjmjLcogU/O8kRCCnNXCsESjWvxuA5v0+mHwU8VkY6O/kKgAzwI/uBy2gpXQD5upNnfu+SY+nJmXYmb2u6K3ubAUJZrT/M3z/0Qz+0jB0nAvCTIRb/zCvpFHwEoBvLZKQLgOnBxWB75swir+lOXv2d8mq+IQcB7Ms8udkcho3MUSCAtXf6bbZBu/AwvboY0R9x0+ZTP+3gom3jmCzRd2Tdx1ywhEq88vTm1JUHYcemITgdaa7Cz8IP+W1ud3JBCDb6SL7ur0GXNubZr/3qWfTHxx7YfOS+g3k8owgZZQjF4+5KKiShvDk5JCf1bXq5dY9656kE6+RCQXWBMn56jgfRqZ+6IycDRfNC/JC2uVH9ncLQLnz71V/91eX0mrL0AyMw45LfnVhsfmlu764ptOgfsoGfdD6jlGdHfY4DKq+B+PW4bvysAXm/pT0KXJ+6YtK5FXB/aLMBPuNja/J4umssNh7nmlzZzRG7wPZtPFvTdKHfF+L73EtNHblr3zP7at3e405iW/l6Tv+l56ZxZ6uhYGHqqHGcKDiUlXN3B0xZ2VX3cXh9QdnYUsg2w8oB6Qfr8PXnde99595QcIQgnb7m6s2V15w9rqjt0+05cMlxYG8oGF161Y3Xba44tY9BdslJ+b5BfyUccEfBBOS2LXLamOZ15TvPannzFAt8yLu72LM2l04T2BgBHWz6FgD17ruXxfkE321sOjGQEcGG1ObSBgXQaePR4rsQKOiYnpzrxVWL1cCOPPC3bc4D6uPL3Hy0QA0M2LZ5mOkzOtiY4ZnfxfitrAwZLXSjKU/YdVvqjwCCNiB5urbhqJzAteqJvrlZmv2+XuTbHDoiDhC0aQYaZBQqBIpNH7psePVtQIiybrzhxs1HP3Zw0ao2TcAbEBhQ10YtcE9Zkxbly9sx/9qrrsIaFEKozfQ0FGhHILdN6QQIP/3TPn3xsAtQBwa0eY830tuY60fvtOt97z8A0dAAQEMbkAtIoW5gYiAk2dUHee0pSx8UEqjLGG3ayXIXPQKSi7eMFuNNPuMHT/GkywJ7nicfcAKIY6MfeEEetL8Y0nn05h1YqJ+MWsav+uXDH3Xo/8Bk5WhbHvPCkSQfnuENmQG8KAtvMwSqM89HeTJSBs7q/8ZBugIIwnAFPJc3cGnKNeDIBy2BmtM46F0bw8rHH0Cz/sSzNqH1GWMn3uAloMx7oJnLigGh+itAPQCl9hdfWj81RuTv1AxZyRiFT37n7You+lMfaDte8sIHwuMTkPzHf/zHl3fPfOYzl0uE8VU+PPqsz/yszeVXXH5onCN/gTLaqTx8Up++TR+nY/GJTOo3dXzhF37hEoaoC7Ef//jHL7pdnU40MBTwSlZmBkD9JI+QNPrO2CXHr3zFK5dQTe9458GF3Qww6scDvOsyXe2ne8h8YXvIPnlUr/oZRfyjp/S/f6UNkO2UR7qvkBCBcRnayHqeuPJmZEVbc0dx/gPXlDH7cc4t6bb0TwZc5VUmOcyDv7mhOYi8/rP3vv5Ea4L//MJXbm79mWefl3fqfvVnWO20gX6m041rBqjCqeADnvuXUTUwOkMBnf7Upz516W99RiaMk4x1CMl4MkF18qpe41W/P+lJT1p+o0m//9Iv/dJyn0XGiRqkzzqVRKfWl8lyRsFAu7x7d815zZ/bmL0NrCxdawz15qywnmP9zimikxxTL6095ysbjydgmHxkKMjJw/MJeFX2LnDSc/1oTDM24iNHAPky0KEhI7b0jD/CmhWT/21vfdvBJep3H3jXF3OfjtF/+p4MqaeTJMY32puTMpJOsK9TVulBbex9PFYfmulG+sJcae71d6cXC1sFnPc5e+bs5qozVy16vvEeIEsfdkGv8Y1Ouowcm6cZv+gidFdvRq9CJyVfxrr2+mTY0GayjMdozVCAltad6ZEuQdafXTTcGluaAPhOY7YGxjdlF3JJnk5eKgf4+IibDu4d0W/mpubdjCrRrG140z1I6rXOMf8IzVS7XCiNL/oKz/SndmqXMrQhWUVfDj90xLd927ctuiIjyYmU3JZMcx0+1wZThhrrnk1DwTZwdsnXRb6Fsjnn+b2uftH9Dz14eDqm943Tfq/X/PN5fXCUPjqKV7vacDHlTR62j0gXrctJ76x15NRHF9O30b82fjZnKLe5Z/bjoc68bLc3ubwPPPjAefuLSds23u2i/ai0xy1nzbOZz8mC9WdvKNgtSUKRn33kjRcjavu0ew5cchzYGwrOdempM1dtTl97cDx5/9lzYM+Bi+eA0EMtuOSeC5YWKwEevvNyt8GxCbQJyBu6RVsbu4AEeXgc2cB5VygVYEmhLQLl8nAMjAk8tEj1rpjxNjeA1U4g2GTk3d2Cf9Jf25QTWJ3BoU30elG8zRNmbvynN8vcZNQLk282rtpaOwppERAU+F/50RmN+NBC3aZOWR0HLs80OKCh9LV9vWBfgxiT7v5WBtCGoUCfLIaOuz64+cBdH1iSBCAAB/RzHubeaaPNNFCBLNhwBwwDk4BPXYobsNslwupKFqZUd6JA+toDJJCWFzJDQRuZQqN0UXYb5oD6QJkA2+IO66ti7QZO4Hm0AmbVxbggjnzttnGWxrgAeAZC+tZ/QAP/8Mo4sOH2HH3Ft9fWTjP4G9/IQJ7OyQP+ABvwVPszuBhb8hTCo/GGBmOnMCn+nkBCwAveBKBkKMCfAISA3wAp+fC50xrqARAHzBb+SOgKYAvAGX+Sk2ko6ERKoEUgaiADWfRMe3m7BtgEhk0wQPv8BloUMqlQJhkWAhKXTeO5sBr4hmcAFXUBNWof4Az4QW4ZV/Qfb2n9njdt4xhv9a32qle/yFv4KHwpbJd+lt4zeRgAAvCSDwaMbYaCdOKP/diPLTx51rOetQDvVr6mywAAIABJREFU2qhPFkPBZ33WMiYK36JtGXql85u3rX7DK/ycvPKbzAKOgfAuoVTWzTffvPDhB3/wB5fyxaIXkiKjkO+MD2h/7GMfu/mqr/qqxRiT9+srXvGKxdDi9AEe8tol/3iAV3SPfhCeAh3kr7YYr/RFBjb9RE7NM8JamHOU1TjPaFv8e3xPxwQYTl2pjeoK1O+kSUawwpwVqkf/dmpgzjfpKWV1N0Cyrp/zgEY/mdAudZPPDOH+/qd/cdvFT/A8qV/0yuVEwfozwTFtI+uBlBnNjIdOkZAZdBtTZIVMFz4wsBSv9Nn3fd/3LeCffvyN3/iNCxoKGtdo0qfCvLgTJ73rjgOnaIDU0kyjd7qr+XYCTBkkmiubVwOG55w358ddAM9cI5Q3sK+5PAA3eqSb+rKTUZ1WS7eWfw0myj/riM457+8yFEwgbZvwZNxh7APY6uNOZeC9/s3o6d4XNDvp0YkBv4tHn0zTO+THOwBzXu/K8cwYRruxUP1rQ4H3ymld12m92S/pffMn/UI/k9fuLqF7zXfKzmDeCcLWrcspunOh//CHLtQP5Jae7w4Xcm18kGknl7ofCI3+1t5CB5FfcwO68DNdEB8zFijTXIjP9KT3aMlg32kJz3Ia6ISRNOhsXYnH2tk8jw+tg8gXHZMhQ/3KaR0SmO95xuFkRRkZrek38uDOpNe85jWHhmLv6e0M6fQ+etEzT0k1Fn2jB/30tHBzThZ0CnYtp2sQ9WKU4C7weo6puQ5unB3qkAnSngtjsyt8zaRrqXd4qlfftrb0bNt+o3wX0+Zten7Xs7We2wbyr3Vk88a2ftpmFDiq/7a9mzTVH42hNT+OMhQseXd45Hfao7XB7PdZ51F8X9P5ifTRLkNB+8q1sWBvKNjNbRFGYIP7z54DD2cO7A0F53r/7CNu3Fx2xV8+lvVwFo592/ccuBgO/PvH/fB5R9nXm9vKykvPpqANjw1SF7HlDRS4aPMYEGaj8jmf/Tmbz/6cz15AF5sv75UT+FIM5OKcFyYFPYWpsXGy8bJAs3G0CbW47qJam6280CeIXxvWC0C/28Arp4VfG/YJPM6/15uMudGYvA+ox5NCxHRKIq+zFtZ5NfuuDzouHlgUoInmYi4HWnlnIzjbMRfXuxbrk/Y2ljMtGngAAyGB4z486c9efeDlaePY5rtLJfN81L95idrIBuLnKaxfAT8BaMoupjzgmwzoTzTgVzGQyRW6AyEdefceYGtzT0YDlfM21Sa8tYEmL/EKLd6Ry8DCwL42IYHzgACAgzbhRcasNtzATuXiAzDBJ8CgUDLqAw4AE/JA5+EoprD6tIkH5P0fPQhTgha0+WQwAIiox4Ycj4t9fPcH717CHOGPetRpjCiz8AOFBdKGwL3GCsACiDVP+hSmw7f684wv1JDnxfdvUxPoIW28BURrr7TGcKGkMpjlmZgBgXyjJZnPg7L7BAATDDZ5TjaO8cnfeZMCfPSBT0BEekB7Mp7gi7ryIlcfoAOPACCFCkoOlQm81Od5lwaCKZf84qO/0aJPPvbRj22uv+FAh5HPTmekBzOWkTO86r4H8lLoNn/rUyF7yCD+48HTn/70BRhnKAC8ox+v5GMo8JnenXiAH/KSaeFGnIoobETv8SQgDRgnTATQHg08hZ/xjGcs5buTwO8u1lYePV+4GR7LwtEIO9SpC+3Hw1/7tV/bvOlNb1qeGzdkFX/xiKFDGUJTqEf5+BP41WmiTgKlM7RLXXjSuK7vMjJmBPS+0wfp33R87U/+/c64VRibwlmhLX2FLp9p8E1G5Y8mepE+6uRJwKnf6jRO0kP/17tefTFT+2FaJwpe989//vD3BDjS9YHb2uQ9+vBS3eRV/3VSg97Rv3Qtvi9eyuOUEQOeMDbmDGmFKXHKpTHcvFu7Mq7hoz5iSHrKU56yyK75gDzffvvti8zF604zTXBduYHHsw5t7IQSJugb6bYZ0psz1wBazItf6/m0vvW8djW3p2/KQ3cWbi59lRELTTkFTFrQ6980eFRuPFiDav1Gz1EfesD9Q7zlyR0epxeFU2ueIt/KlI53Pjq7E4Dc1H/S0FP0if6nX6TtdN008gR8F05qGtqSQWMqQ0HjEi/6Gy/NgQyExfKnKwLvlcl4gEb/rrn6msPQQ9YgnmmH+oxHH8ZWdVrfkPGMp4wk5BvP1KmODAIZCtDLkJZDR3MKOgr7Rc6Vb55QdieJMha0Pqzf88YPbFdOxgL1o0c70NAJQGV1srD5r1OOzW1k0TjGwwwNnSjrxGrGTYZB49icZz5P13WCAS9yTGhsZcDC2+n8g0Z9hZecUB77Pzx28/c/++9vDbOya8wdRxlO4Hob6FwZrYHWY+VCYHAX1W6jBRg9x/CuNXg07np/nHYeN82uvcq2/JN3taM13jr9UW04ql2zjtKtaZz6c72Hm/u8+W7bXm/RF06EMOKcO/GRoaB2rctLx2zjz4Vko/qO0zfJyuRzdU9+9Pet793fUbCNr0KRn7nx+uOwfJ9mz4FLmgN7Q4HLVa8+s7ny6n0Mskta0veN+y/OgZ//uv/xELTYBpBHQN4uE5Brw23zYhNgo+Bvm688jwNogak2bzYfNmPFtLXwsViTL6CsxdvcYNlo2CzlhWZDUgz34tB2uaz82wwF25g5NwhoCVSYm/z1gnku4LYt4nrWZineoKtYz5URECVPm0jvtBVtAUdtYNp4BZjE37z11oaC2ea5YF8DIdWdF3z5gI0ujgXeAA2AhcXatdG1eQyA1L95pCmnWOzyAhm63HfeFUBWfIr3rU+79Jg8AAwLxdPpkjawyiSD6pUHKEEG2ujWxiUu8enTi3wVX1i9+sVzecmfd+oHSEnrnY/NtDqBqN0zQf4CFW14bbLRKn/ejfrCbzKbAaw7PgINAh7VZcOvHHUX4gONyij0Cd4BP40fIBqa85zUH/IHomr/NLIpH43F/W5Md+IiYDqgKv75rRx1B3ChG/+9A8IUEx7vG0PJekYNtAGg9EdhdtAwN2vT61BdxbIuDIVnxgIQEXgMHOqESGOkMaFf8ES/oTMAdMY9J8vFpFZHxig8vPfD9y4hs4A5jDkfuucAsGKQAlx2oWpATf2kHnzQNvQWD9om1UXRyu5kB552MWzjE60ZkvBVHwNdefTra8AOQ8Gtt9668FH93/Vd37V5whOesIRnef7zn394R4Gxh1cZTxqXAV/6Aw+A+sY3w0ohdYA5hW1BW6GMGGiUA+ThhQzIFW4or3Tj0AmSQDfl0CE/8AM/sBgdtSleAxN5nAPmtNtYRo8xqG3AfrTLQ+6l0Qd4mzFZ/3uGRuXKD6hjQATsdfGyfsmAqJxOvchjnAVappNLK5/xTn4DtekFOsG/DKxo9LvQTvIHvKvDP2U1vvCrcaO8gFFpyGgG4kDRf/LOm0+0HlifKFjr/gmGzLku0D1jAf6na7unoPAihWfybVwKY8PoQ6ae85znLOCiehvf00jQ3wGr3/AN37CA0drvImQnCdRX3+Jxhr25ZplzcWU2p08QaoKBE+DaNs9vY3hlbeNVgNMaRIoO5ZGPGW5NngwA06N7rkHqi7W+rJ41gBdQtg10m23CCzqUYYYez4u900cM+YWiy3hPJxvfaGEQ0B+djlB24Lbxr59qr/nKuKSTPPO3TyHrrA9aDzSHdDmuspqvtGmu2wpxZN41v1prZshGl7oYluk182bhjgpjljEzo6M85NUnZwZzBP3gMmNGM/2Vgwpe0fP6rhCA2oYvnYpTVrTQ4YWN+zuf9XeW+4DwzPMMrdqfU0l5C5uWl37Gy/iBV/Kg09/qa43kt/Jbb2tXd+F09468GQylwxdzePf3aNNtt962+YM//INlTm2t1bjMGaITXuhuDZyhICOt/tNf+krffOVXfuVyWqNQTdvWrfX/cZXgHKdr3VAZu8bHHHsz7f/P3r0H/Z5V9Z3/dfc53ef0haYBJxrnryQ1mTgW0fGvqIgkQDRIEgdDYshNVKCMZaWsSlJJpYoqKo7WJFbNlFUjGEQsSUDlpsYLUSCkjZBEIVrOMDbEYLiJcpFbA0J3T72+z/N+WHz7+3ue55wGk5zz+3Wfen6X/d177bXXXnuvz1p77bXu3Bex7pmlDhdVjZPa59Ux5+3j56LctBO2aN9aPyav1zSt65t1rutfj8tcm3o/229tXP+W/lvXJzJ/jkuO2YIG1nbj+vNpa+e636fJxrrsvEx5ysjsx3zvMuPn/sbV7Qc+FzLz30qdnAScBYfXgQPXOweue0fBDTfduLt8153Xuxwc+n/gwEPmgNRDNvEBW4HsgaBtWtrwT8M6QLbTBgwyzwUQtqlSjkHJUMngCygMOGCUZHypJ5C1TSYDIgA3oCXQpuhhhmBHtLcA8wzyAAvMq7/1ZW1wZ+wESKyNhi1AoO88g0ZGGuONIcZ4m1Gm2i/yOjDJM4Hha4M/wKCj/z57XwqNrY1sNM8N+yynvSJq0TINVECiY+HKMzq7+LZId+0WgV6ktPYABAxGfWIQlpKGDNz18LuWnOmAh1JIkRl1+ed9KWsAgDmg1NvdAkWtBxjige/IVwBg/UYzI7acwRnWnVTIiPU9ENYYkddOdDR+gWFF8hXhWZoQbetz6XW071nlgCSeI6v333f/Ebh94xFomLHUyYHkuUi/5D0nDr7pN0AWMJKhX9/JMnmbRpi+ocscKoId3f6pz3dvfetbF96pT/midtWjX8ZBf+q/uWb8AIh4hv9T1pJzoDeQwXOdQmr+k8nm1pyL0W5cy59eapnuiQAC/8lH/8mFBx0lrz5/c7KgK5BhRnlqg+yTN3+NSVHi5gNDzwkNTgKXX6LPOMq53kmRHHY5ldKTjQGak99SDxnPonNLR4WWHFLNJzwHnpFFgDng20vbAFQAPd6SU6lDRPff/W/u3v3Ij/zI7r3ve+/SH6Cc8fFePc3LQCa8M/5oEtUP2C0ftbZydOQA0hbgXfohekG9nCa/8iu/srSFNvWgWxvGwJxFv1QyXXiZHHEUyDsvbZF20cgRkbNZagpOBqcnltQm9z+wOG8C5tCVo4zMKtMJDvPOXRLkJB2QPk9OcyCVpizd20kX5QLNkiOyNR0GRe6SI68cBcoVKVx7OSfV771Xp2jQol/+4fMEh5X5x+98w1Wt9//l51+/+9Xvf8lJWsF9YNUa7AlQby1FFx0/9Yv+5XyiC4w5nj/rWc9a5E4E8ktf+tLlBMIWqD3XN/VzLkg7ZEyNuQtTpTpRNzmylnSHyJzr63V7K9K0tmaww3pfcx4wcstRECC8Xn8rO/ueDBjvHMAB4+0ZptNz6tS5/1oDcKftRSaf53PoBtByFHAYcLLRQ0WG0/F0DLqMifHNAZCD13hYq9IX2tLHeQKI8wi4bL73HOdke8/mSs7qxpZexSf0zLXS760LdImXOc4R6S9gnzyV4oae6yRQdwV5Rp9aV3MEqrv7V+hiNPvnd3oPvxZH8vHpG3Xg23IC7v4HltOAOXzMD7whv6VIUo5M56TVN3TiV3cslfoNL+Mv2Q/QNG5dMKwfdAX9m2PXXNEvZVrTS0dE96iTru5eh7l/bP+njzlR8MT+4J7fuGf3tt962+LooKNzDutLaSGns2c6CowHutLTxslaQsc7pSZdI/3v9zlv1jbIlSrBffPkPMFEW3Oq9vttK4d8+5fpKFjr1yvtx1nlT9MH62f32QLrOubnxvI0G2OLxnWdU5+1vm6VWevOyfepz9ZjVJ1b3zdWxsX+zj0Fnd6Z60PPru2vrb7v48dpp022xmNLVurL/Ov9wVHwYEmTbkjaocPrwIEDB3a7695RcPPtt+0uXDqK9jy8Dhw4cODqOfDiJ37zAub6lwHH2PB5Rq/1WwZQQBwDpfQkRZKVnqRoD4YUAIBREWAY2IjyoudtuIo+C4S1ictYYYAwNqaxFFCEXgZslyVX59yUbm2CJ2ii/XlKog3gjDqZm9c2kesN7BwNxoj+q6Oo+Y7eB1hkAGc0BzrqdzRVJkA/Ywyfyo3t+dM28acZB8lAY1kfGK/SjThqjjdAz2gJLCsXbakq0NRpD+MXKBpQWk5vAKXfGfXoLocuXpWvncGOto6/B3Z2oW+AeMBep1VK/aHPZC8AEG3qCqj0e2k+tOV3Bqzn0VOe5IDVJTXQhQsnEY3NkU64MMADz427svhDLtGA3gBf9wsEGKqnVDUBCKUyMCfITHc8qJcc4Fu81I8cUfowUxOQiwCYDFh8LG1EFxUD9TzbheHoTSaBOnPOexavRZwaR3IRoBTopS2AEUAC7fownQ3GnCw1dp4j84H2zTt9CRQq17LPIuy//Mu/fAG4lM3RUnTuGgRsLnnW+8mvQCV1AFdKSZXMoktfATx4MSOj0a2+5qb302FQBC0gPABHvclhstmJEuNaKg7zHHAukpUc+wxAlS8cOK+s56WFcU8BAOeHfuiHFoeGfpq/gBgype2i4HOIlIuejBkjgD0HFNkPYBL1qS40+070J2AxWQdAuWtAvzkayJHf0s1ORIgQ51jwvpRHeAqAk7ZICqLuftBfcmGtQPfTnva0RfbcifDxj318d+ttty5zNMddztLuMyBvXTiO9/rvbxeH5ijTp4DawHm/9R35Tbd1uq1TI3g+HeXxszUhZ3eOrtYx9eTYQ3cnZMiLOrzS48BHZUqZ8j3v+eWrWujf/uo37H79eT9+clkn3nYybROwOL6oM8Cu9Sqd6pmCAlqLm6udAnFvBXkTec6xJkI78HcLMMNPY0SOyST5NY4cxQUe0FN0JzkkY9HVGj7Xvn2RoMrOEwVzf9CcPYvJa/q1m56cAP8MLpjAU6ejWjtaR43L3Av1fOUas+o6DRhcA2nrvUrP5kz7C3/hLyyR8sY1RxsdgNecPMaiIBByYP6ZJ/SPdVM58/oRdz1iuSiYXFtjWhfNPWNJHqxr+tncak3FlwIkJo/T1e0r8UO57vbI4U8P0ZGdRCMrdFdrr+e6U8B7z6FLP9DS6YdS8pFlOp+OIr/2HFKhcRbof6n0rEPqotvILXl91CMftfBBncB/fUQf3uKVZ9Hnd8/gnXrw2G/GulQ9rVNSJl26fHRvijKAe2X0wT80aatAh3QKvrbP0bccBcYDD9NV+LzWC/rlu9add7z9Hbt73nLPcqpOnZ2CoqvwXd/8q57mvHI5QX2nn/hlfPwje9YHun868tJBa90x5+g+IHrO7fY96zm+BoSVm7pjK2K99b45ddONR2mwNu2LcaJgLdNr+tZ6Z72Xn/WvQfS1HTNtkn06vn5sOSU9M52m++qfdTdWW+3t69vk/ywz925bZaJ58mj9fuu3E6eO+yaOHQXm/9S7+5zM6Nuyr/Y5is5aR9YyvDgvbjhOpe0gircP+P/oVMp8HRwFD+auC4xdZHx4HThw4MB17ii4Se7UOw9ew8NEOHDgs8GBl/zZb1mMDf9s7jsu3edA4cA3G0aGos9F5xbNXeRhTgWGge9s/gEAjCJGF4CxI83aYZCVb770D23C27ShI6Bdu+V0tpHvKLnfGaEZKnODud5YT4MhI0R59QXUzIjKjPWzjPN+nyBrfezkAP4EsGivaMT4pnzGb5vTDK+OuTMUi1YtIibg6krlYhoMM2oIP4ydaGAGcymU2lgbkxw66J1jZYyNpboBgH7rX30O5NdOYGn59RmwDFlyoZy2S+vhe/1n9BcFnnHPUPb7EhF+HNk4T0FoO6A9UFpZ7ZBD/ZDmBbhQRH+GtvqUCejRt6JCu7wP/Qz1LvdLJvVPn/wtxZE2lijp46j65C0wUXvkHECmHHBYe4xyIMy73/Xu3cc/8fEdQ9WdEfqWA6kTQgFj+hqYg1eLE+OmC7tP3Xd0saH6u8hRm/iKL/iuDqAt+Q3USqaBJwAQ/9QRj/S7EwKA55xBeBDompOxSM6i1huXIhpzEqAnwz1ASySiCOYFfP3E0QWPABrjlOMpQDEQIB2T8yQAVHvN3/SfZ/URmOMf2cKDHKvK59CbqZnSF52mktbD2AQGegbPclh1aqRTBPpJlo0ZQElaIal+JngFnOd8wHcOge/4ju9Y+P+CF7xg0bO1DYDS1qMf/eiTcez0h+/JI/4ZB46C7too3zVwi47NofPUpz510ecve9nLFuDrG77hGxYQ38kCAK7x1n9jBAQC3gGC0K+97poxPi7F1A/Oj2RE9LGy6vLdE5/4xMUZxJmQ8wwwpm004VnrDH4CI4skNlfM/xwG5lKgjnH0XI6pxj/9htd4QgZKidGpp0C8qQPSncq09qmr1Fjpl5zw6b30b+tqoEz32pBT9Xzv+3/1SlX7Uv7tv/CG3a8990eX98ml9+nsuf71fu1kU55MBh6tgefWKb+TVfdReE8WyAXd1WnCuYaq03w0TkBYutdac/fdd5+kXEMnHpoH5ILedJrG/JjOi8mcNX0+zzV/AunJQ3zfAoPWjJ99yGmEzl6+a88028rBGL8KyvA3p2nlyQudm25Y72HWNG0BZbPtrX5p11x+3OMetwDVxoEe8yJznKL0XvrUfMxR3n4RfeZ0F7fre6cO1Nf6Qo9yOHjO3LVmck7SYe3pjFHAfQET6eJOi+qHeW+OtU55ztynb7osvXUsB8eU7U4BorvTAWiovvYtdAlAXqAEuVO3NUc76PDZHsn79qjdC5AzImBf/fhYakW6SMo1Oob+xhNl6OYcrcn3sp+8cHG544ZM4FtO5PSL/gLwvThspMrzvDHoBF8nFejR9FROTL9pB2+6gLq7jJTHC+32N0DfOEU72vRfnXNe4XH72mwIdVt7/LOGC0hxCmmmJwp8buzW++8t8HzOi35vbud8W9fT3mDaHe1Xq2+tM6aOOQHS15juuEJxTeuattqZNsR6zk4dNe2byes1nWs9sQbhzY/4m15a87tx6PctvTLLrMdg9n3Sve5Dn+vnepxqd/JorfdP+zwdBenogqPS4/VxysSUgfX75eTAseNhzevzfl76e3zK4aT9Y0dBaYmW74/bOtxR8JmcvXjb5d3Nt916XnYfyh04cM1z4Lo+UXDLnXfsbrp4dFHc4XXgwIEDD40DP/a1z1gMuYANG/xA7gAMLRSFmGGf8Wrz7z3DYgJyng1gZeADABgbAKHyPRdxrT0AHEOFQVFb0ZGhxzAqfQnjJ2C8Z/yGDvXPje4WqNHGemuDHeA9N6Vzc30axyuHpqK9le/ovDpzCAQUFc0/Af8ZER89M9rL5rbyW8bDQ5OKo6fRYOxE0DEQyQmDMEM2R0UpRjo50QkCdJWeBj8ynHMgtCGeKZcYyEWekZfA6dLh+FyaA2C5Nsp5Tm6AR9oMCAiYDnQgS4EBAZ85CnIAAKPUUY71jtcnKwHg+KM+fAAilIYDTcBJBrBXUek5tIz7Ai7vblhS5hSZDaBpznUXB5rwFa1AG8/6rH7R4wEAOV/Q5j2ZycmHBrzvVMScNwvA8clPLWmQ9DM5xZP659mA/znHPeuZAET9mycXOlUCIPLPK4A1sClQ1ufkIkefshnrOSVr3xj6B4B2qgBgs4znfffvbr/j9pM0VI1hTpjAuFJbpTtmLnkgdKcwyCAwu5z7xidHQaCfdr0vZ3XOH2VL7QAsx1v14VFgUY4CvNJHdJA9fQNOAdFEygfkpT/Q45JYwJv29P8f/aN/tOjc5z73ucv9BfoAjPLPvJWWY7lg+BO/v3v/B96/tOc0SBfEoxcoCGxCg7mkX8Yh5xq9K/pY2Ze85CWLQ8xFyi43feELX7g4KKYDDugvVQcQGA2NG16ZMy5A1h5ZFrls7K0VwDinNzgL0O1Egr6SI31EE3khD+TamOhHJ06Mu3LNQb991Vd91eK0wK/uhZhgXqflAtONRTJc1G1AU86u1pkZ3e4Z9Cmrjk6aeO+5dHvASicYcpzmgM0Z5Tnffd9H3nxVav0dr/l3JycK5loxndRoKeVIfZygWmvVXDcjJh7kZH/K//aU3dc9+euWcbHeczxx8hi79g3VQ0Y5gZz6KDWKMedY8MLXnKXmQfdXkI0uuL0SB/kWYLXVpy1Qfc38+h3A1PqhXJHYxrZ1bu4nPBu/puM5R4xnOlUU6Fo9+4Rg0tx4pff29UfbTiuZG10Or/6CP0SQv/u3373Md/R0sTE9Ql6Np7VIei/jUES7+cepQD/op7neyRBtosfvjWGn2+wzlCtYoxM56qAbcirja3qgudkJKrrGb6VlS7/5vbz95Mia5kW+Ol2gD8mTvrz9v7x99/Z3vH3RmwUO0CFkFriPZ5wG7QFaE+k6/MrJ1ekJe1gy3UkG/Q/M9xef0wd4q885QfBIv6wh/tExHNDK9dn4LIEADztK8/mxj3/s5DLpgoD8re85/vGB7qTnvfRXGWs6evWF/m198H7ZO3zqU0sf8VBdOVLniQJ9ylGA5ulkNw4cVC405ijA02Sh9TWdNedGc3aC7VvzeH43weepB9pzTdC6PXfzpznX99XbWrE+pbUFhtf+fHbfe2Xbf23ZL+2L+jsB9jX4PvXFmgfKtn9LN7curXXluk+z7a3+zvVhS2et9dWWfps0TD3a91v9Xre11Y4yOQo6xdRcWMvBpGumEzqpNyfBcArt09H7vl/6M5xM9uMn/Lv/6PLlo4XkyFnwK+97++77f+PfXmkz12T5G6QNfeRdRycwDq8DBw4cOFIVT/3x/+vDuxtvvO7C6uUgu/n2g9fwMA8OHPhsceClT3rWsiG1gW/DGECQAWyTEigdcBQYNh0FE0z3rM82U3KPApyBQQyQIu0AKAE6NqmBd22KchQU7cxY8T6gdMkJ+8ADJ5Hg3jOUusA1etYb7TbCcyObsTD5OjeY6w3rPv7PTWZH46NLH/F68gkvGE4B6UVpZZAE5tTPeBAQMCNEtzbaazrXG+x9/dC+8XEc3IkCUXWBcl1UrS/6GBhrPDJau6/AeBdJ6/mOqtduhkpGUSA8nhStr88MUUYrg1h73jMofe7CW892T0BGJpqAhepXj++2YBb5AAAgAElEQVS7fLZIOjIMxFVfR+TVFYitnO8DLxj9E/AutRCAI3BevwAI2lJPqW0CS0o50niiq/nnWc914bK2MuzxDRCAP4AM9WizqGO/ZbR3Aie5yECv39MQN46eKy1CIIC/C0Bx8ebl9IF2crDgLaAZnQCPwF80qat5GOhMVgMK0ITHxgV/0JJjMR6pP0BXH5MJMlw9dIvLT4ENPacvQKIictcAQ1H9yWJzLafHHbffsUR3AUMAkq9//etPHCCByTmPApXQhvcTYEAnPnBoiZTEW2Cpv6W1Kq8z/gFJvDq1AnQHnJFfedv1schbgA2g3u/a8SxHAdDu+7//+5c7DPTb+ARmAVrV7fsAOfO0tF7qMSZOjwB40aqssVEGHQBFqYfcK+ASYo6a7/zO71ycGt/zPd9zcvIIPwC/dIdoUYBWzhftmL+lLDFW9As+a1tZjoLuOwDMqQfvgYtFwnvOq8jiHDj6qX/q179kDRCFdrR1Sie50s9OfKVzS/lhDmgjoF/7rX/r9aJ6OuGkjrWjoHkXUEH+O2HWWpt+SXa190/e+6arWvbf/a9/eff/veAVJ2DDdJppV1vGikzqY3pvOgw03HOBTROkaV3B77/xN/7G7mu/9msX/nP+TEdBdSuvPnL7mMc8ZmnfmJFrJwrojoB086cUKa035M18zym8pm0fo9bg19wD7Fv7T6urfUPO7taIOf6tCcriaYCUz60rrfvxJ/1rPKb+2gf4z7W//U5ydprQmNdPf/rTl3XevMm51ZpCB5hzXVxLltOr1l5jC5h3jwjaCwTRL88Yu06zqTtHIQcoeQMUe/leOxxK6vfZX7rSC3+LVg9QT3+3LpBjDlPOiQD1nHL2jDk723PhbboNz7TZ2tipBjJGz5A3cul3uoPzs4vStVu6IHXWTvuNIvXxFD/tNZTxXKmI5v6zdbALh/Exh6/2rftOFyyOtZuOLnovGKEAFfqV/kRz9yfoI5qaW2RU/z7/D33+clLBs8bL791tQC47CYRufODcdVLIbzkKOgVQAEvymK7IbuiUR7rFc9a1xz72sYvDf6ZEbG2d4PaU5fbR++aw76euWu/7z9rDr/fT045oHup/zpGA9tqs/uicjtdJe3ph7s3Vn9Nq7il63365gAv8nTxfv599nfRlR7TfbW+3Bs2rLx703HRYzO/W7Z2mg/YB+etnTiu3ts/2ORDm9+qfY1J7k9/TngPQzzRAOQ2WMg8RpF7on6dR1idRSkV0TOThRMGnpeOWO27fXbh8dCfb4XXgwIEDRxy4bh0Flx5+5+7GCzce5ODAgQMHPksc4CjwsmEv0itAOMDERrgo0TawgXyleGCoBMDZfKkrwKsjxSIFAUFeAcIMJxuzUjvYqBZR3ma19C0MmaKiSz2hLbSVV57xWk7YwIg2hG12AxUywNfAh3Jb3/X8Ptbn2MCjorcYRgyyouMDuQKGikbO+A1gCEDPuJkGbGBD4MI+8CM6+30aCG2Gt/pSvXj65Cc/eQEaRf3KD/6B3/v0kXVGbuCwcWFgGiuGZVH7DNFOguj73Ix7r61A35wes+++K0pde8mi954FLmgz/nlfWhW/l7KCjHSvQalWAgDxHM3oIHtFw3XyIwAxA95n8tfv0RjQFrgBQNFWwEQnFwIQOvXQCQ2Gf/3QT2AKoLfLoJP1Uue8773vWwx8shHv/abPOU0y3vztksrm3+xXoLxyeKHOeI2u8j77LgO+1DLJtnHyIvP6VhodQIsyXvP0kjGpnHYD6ovCRS+QAy1F3PdbkY9A5Kc85SlHF0G+53eOeH3LzUvbObvosfs+dZTuy0WTxkedgVH6ph20NB+NCZDTPQBkP7nQx+QzQ75oycmXQJROhAC/1clZ6nl86JJjvAEwBdinZ1wKnKPgz/yZP7MAcjmYAOs/9mM/toBBXuoC2APupR6SFx7P9Eu0tme7EwGdAKRS/Xg2oBNP0KPf3YmRDnLSxukBbTzvec/b/czP/MziBPh7f+/vLRHgP/ADP7DwrxMZpS3rklTrQwBhEff0B7642+DVr371cnKjuyfwmsODww0ohzYOlfSY92jrZJp6jIUTCX7Tv/QvYAs97laQgqlo6ICuCUK07jXfGi98CdjthE1jNaPamyM5OrWVQ6znW2P8DZypjhzpvscn/Sb3z3n7L13Vqv87v/im3Vt/+KdOnD76h7buPkAfkNirUxQ5MNOFE2Sba2NrUTSbhy4yJq/GWtohp03Ik8+125oE1LXGGGvzDdBcMAF+GNvu+PCZ3vdsd4UYh8D5uW7vY9Rnw1Ew11PzPMdt6396QV/jY3uQ9k3K+N1YdOoND4qaTx7xdwug3OpfzwTezefW5dWLBuP+7Gc/ewnkMFe6H6XTXO2njB3a9VXap+4cMOeAu60593703kXHdnqI3NL/9bc1GRCt39Y2czVgnl4LbMZnAHyOA31YTuIdR7LnSKpuNNMV+mLd1Vb7D3qKLrQu6GenZ+gf5bo3ISBdO/qlH9ZDKYLoY9/7zp7WP2vjJz7+id29H7t3kVXjN50crWEB6Rwr9Kp13SkpbXfarrmGPnTjEf7az+JT9PvOuNmfcawVUFCKPvocnXRpZQOWO9WWo0K//aaueZIzPk9dgTfmpvR0+uC5gj9y1swTju0jjVtjVTrDAhp8j4ccTV/5lV+5zPXmeHvUOd+mHM/9+9Sn++bG1PH79MMaSF6D0+s6cuziV//ShYHQnTbo73QMrJ0K6ZBOGWWrtOcooKS9Uo6CeLXW0+ddMNCcjdGYTkdNe/XWu/aV0dPndM9sdw3ir2la8/issYmG85SbbeeM27KHpvzMPXO0LX9X9wWc/CbGv7sFJlFX4DxwCbrTxTkfpkNiOpCqnqPgufdc3X7gvDLx30O5Gy9e2F2+6+gU1OF14MCBA5/mwHXpKLh4+dJOHrLD68CBAwc+exzgKMhonGkRivItEnsLUAmIs2llRDCSio70nQ0n48bRdpt/6TAYJjY+DPxymWZoM/QCX/1tw12k9gQElA1oLULU7wzLDKycGzN6Z25s+35rI9Zm/ixD4TP2hcdRQBmy6GIoMo4YywFZC3B5333Lo7XdBntu/P3eBn4rWuk8hk9tzKjENv1bzwcuaA9g96QnPWmhsUsl9SHa9S8DWMoXToTyhZf/tlRF5RdeRyppj2FtLIt2DsQrch+9fvPCO+MKqFAXegKSlQn8arPPIAYaKMPg9yxDuihVbSlLZvCIQR5gTD5zDnTR6DTyMn4bJ+1rgzGNNtHugDDvtRvwTibMF5+1H93A5BwQwAH1oKfUCOjB34Bdc6nTA6Xzcu+AY8vqN29m+quiI9WZPAWm6AOwoHHwGc+MmzEGqDS23bWAN8auVFPqZ/Tjo2fxVR+A2aUD019t4OOMLs7ADXg0D5TLIRD46i+agb7aALh8/dd//eIoAHLpV2BUKWDohfhf9KW+0k2cLffdfxRVrZz+GFcgiwh3ToIPf+jDS+Rm41fZ5orynvM8+hvDBRS86cJyZ0KAi/bxrzGsn57lRO1OjpwK9IaygBRR9p2OATi96EUvWiI79U37IoOdPHjxi1+8pCXy8qwxMZfxSr+NZam1jINxxAtl9QlwJXK0O0LIvs8cBf/gH/yDhdf/9J/+0+USYqCcOwoAwkB9KSSkG8I/dMl/DvwptZ0xKVK/6FJyDSRWn7/aMab69MM//MOLfDk1Yi79p7f+pyUVCDoD2PUTH7vQE6/9Vj5140UG9U/+fNGrObOKVJ6A1zxplK72F52tGdpPN2t/OkHT/+ohj+s1JCdJTu9+70QRvgXS+JuO+K53/burWvg/8O9+ffebP/LTi/y2ZgZq6c+kvflFLgL9WpNamxHRcznw/EZOOGm+/du/fRl3TjFrvjEVhUyW9TGHyyMf8cjdH/mjf2RJB2V8yFhyiT5jQ96NKxnGhyKrnbZxt8VMdTaZswbg9q3x6/X7LAav6y1SGq0FSOBXOlA/PKNca0drYLJEzj0fqI3vU2YCC9F22po/wbp001Z/0KcN88EJoW/+5m9e+Jsjr/R/9ERzlewbQ+tbqeRy4nTnlP60lqcH9bm7eHKG5hzsLgROSy88KMVPJ7a664B8BfS1p2nPlPySbSe3yGDrmHVdu0X/d7Ex/rTfLC2Q9r2650rKM/sXcky3kWW6iDzSIU4nkUlj3OkGels9Pitr3PFJOXqfI4Reom/bl/he/6yv6DI+OQr0X130NmcN2jzH2enFYYZ+fPdca53ntWlczanW33TV5z3q806c5t0nZU9k3DoJONe5nBl+e+1rX7vQkr4KtCY/6WS/TaA/mU+fdT9B81J/Hv/4xy86Hs3J+gS+5345uT7NWbCeK/s+nzWnamvOqQk6e78G2uf+vnmf/vR5Og3a1zZ+0zkw+5y8r/8279eA/JaDZd3X9NmaxhxLs/3639/Gt5NL01mx1sWn6dX1+riv7Fa5KR9r/RDt9W32ZfKq/vhu3aez1oMTOd06UuCgwZYDYVXpMgbSC/mvFEPDNpz9qj6XGT/vntefh7xrusylhz9sd9PNnw5Au6Y7e+jcgQNXwIHrzlEgB9mlu46M2MPrwIEDBz57HHBHQVFrGTuBIDZNGb1tsibgbOOrTMAf4yRwochJm36Gm7KMwKKYGZ5F5zKkpsEd4MrQ8r6j+4En2gyk1HZR1B03Z9QUyee7nA5oXxswk5NTv0xA4Lwb2eoKfGO8FeVV1HhHhNHnFQjThtPfjKrpJNjaQF6NFKwNry1DrMhBxpsoL8Z2IEYGYoAqGoyBfjBi9dNvpb0pYo8xnXxMI8SYlAs3I7kIWnUlFxlPGbIMeOWno2CCkPGQQZrcoJUsoZexDbz0MkZkzfPa7gK/wGzGb4ZfPEdHaWiql6wWAegZgCfZR0tR9xnv6vZdqRiUjxZ0LU6BD35oAbHxjRGPF4x6PC13sflFxo2R35a7BW66sFxyjD6/Nz8BCgA5z2svA6QI+y4k9Bye5VzR7jwh1KmYouxzCl2+dHmJ5g/cMa+9F/XYKYvAB30NSF0b3cY1XTQdBb7L6AtM0Jc//bg/vYCNLm8MmO3EyZxDzWN9M8YAmtKX5FQsYl8EKUeBaFHP/d4Hf28BZJovc96iaaYZm4Cdcn7PyRAvp0GKt6UtKjoUuNNJDM+4J8RcxA99FHn98pe/fNGppcQBgn/jN37j7jWvec1y0TB5Vr480P7iId7kwMQfstbFykAxzgdAOseCOgCyToNJt/G3//bfXsbUqQUAMAAL742xev/W3/pby3evetWrlnr9ph7tNQ/RXzoN9HlWtO4b3vCGxeFgTrgMF1CnjyKYpR5KF735/33zkgartaZ5wxnCiUHWzEP8a70q8lwZzhSnIuLHXCuMQ46CTu6oi3z4PrkMGO772pm622+tra2f+N2ahA85KgN/iqwOKG3tIgNXe5nx+17/a7u3vPAnl7Gc8691fuoxziEv7SXjrYVz7W8tzYHXb3hLRpwiIUvGzkXXQGb6rvWPvHVSgKyTgYII4ll6gOx0SsX4mQvG+BWveMXJCZ259sbrrTVzvcbvW//3ra1zX9BY5zBub+HZxj7dls6c4F3Ow3RBzuO1U/+8NE4n/Gm2Uo4n8/KbvumblsvC6T08NWZ0UJHfAc7oF0nu5A/noFMi9E458js5gIYlyv7YaW/ONM9ybNO9ZM64K9+pH85xOkW9OSm6+ycepH/rXzLiL9l2coqjMn3b6QSyliNcm+ScTLn0F78/+KEPntxHoq4CJfzGWWw90Occ9U4DSNeUcwEf8NX+yPOt190jVPof7ao7/qCJDuQ8wOscu+TEd/rvdw4yTgF8dpoA7eQlh3/76tYb+q50jRxwgdlkrgvl0YoO5bxybnVCEy1e+pyjVTscuvbYOW/UmSxHz9xnt7dtXTSf0dDJAWWtE1KQcTDi3XSOnTUXtwDxtQ6ozHovP0HvKWOT5rPmXzI57Yyen3pp6g68nvPcb+mR6lsD/2s+zPom4L+PX2sdGY2TN2sAffZjzrm5x9lXZqu9rT41BmuendaPaJljn+N1rlftF9e8Ti/P8Z/OrEV+b7hx2X/vez1IlvY4C9ZytTmOxycKJs+mEyw6a/NN73/n7nlvub4dBRduuWV3y53XXQb2s6b34fcDBxYOXHeOAvcSuJ/g8Dpw4MCBzy4HfvRrvvUEmA7cDwS1KQkwKLIygBEVAX1FUDE6Am/UwXBjCDFIu5AxMNWznSRok6w9IJEXg6pINJ8zPKZxzsDpCDUDpbQZDKMAwwAG7XdR69x0teFdG6BtNtcG92kGeJtS9DKyOlVR1FlRq2grErKUH55ZGw+dqJhgk3JnGRBbEjKjkPw+o0PXfdWeI/yiDQHdQMKAf2CCcWXkddxcXQzYctl2oWhR5QGp+l3E3TROu2Og3/DOs4Hr6NWmevFfudK0dColkMVf32W8AhySXf0yFmQysK4j8IGDySK58aw+lSpojn1GofL6npPC3yL4OCMAZh3RD4AHZhY9qR8+qwMQoT5GNHl92B0P233yU59cjHLgB/BGpDaa0QWwwZdS16CpugDIpYW4dMul5ZSB5wFynRziXPCMOSTn8Sd+/yjdEVkxBuYqOW1O6n+XG+Ip2vXVSx2iotSRYw84Q16kHSn9RE4l/VQuYKH5l7FY5KF6/YaW5goee18aiCc8/gm7L/nSL1l4F+hp7pGXUqmor3RYgfLq1X/8Kyrf84AhoLWoZXcz3PWIuxaZwhv061Pgnr/qICsADnXOfN6VK1ow+Z0pU9CNJukxOABKI6XeUm84TSDiUvvGFZj/sz/7s4tsGCP1O3Ug7QtwtrRE6gXClLonp4CxMYYBV0VsA8ScbACCcQzg+/Of//wlF7lLjP/KX/krS4ogJxaKRM1RJTe9fz//8z+/5Boni3Q/XWE8msNobc77nqzqt4hdQKQxoHv8cxeCtoBj8t6TOWVyMqfrfA+MM8f9FoiFt8aAHGiTDDjh5oRCzp3koHVM+51AmQBvToRkxm/a1YY209OdnsjBOEGNCay3Rk7ZT+fnIG0t1oerdRT8zi/+x92bn/+ypU/6EJ3GI/lt7ZrOlxw7nfyZa2VBAp089Lx+P+1pT9s985nPXHgLJHURuBRVHEDmGf1BlpsrvusujtJ+td5rz5gAYUtNSA44jNDtRA0H01wPJ3C09f3U4et19LS1fQI4vQ/YixdoJBPkp7sFkr90bnz2TM7YnArprikP67V8H42NTdG9p+0S0zfGQdowzhf00GvWhPLdo5n+USe5Eflv7tkbFHVvnczxoGynEXyXw8GYmyelXbMWdK8P3eAUgAvW73nLPUsZfLFGo4XOnbxcg24FsxSwQj7ottIaWSvaR3ovYh3ojn7l5OdfnNlv+89LX/FR2/pFRulHadXoP7Qpo25rL1C7e2PMqRy+5oF68KDTsJ4pvRFdS4enizkE6Fzjgrf2DHheEAR6jY+1v7WmNcIeI4B/7j9zZJbqLUdwAKn6u8PFGOAxOtoXddpJezn+O4nWiQLj5NXecl9AznrMyEOnzPyGN8bNGkXnozWH4lnWTnvX/s552n56DSBH75wzc95kH7QXWdM/Py/8PM5dP/m/NU/TNzlBGgv7JoB0stz+fPZ9riHZAO3hZ/9m/6t/bTNMvVe/p01U+z0fvdHQ5/Y25xmjLf05+Vjd59HBc1wa92Rv/bff4xGa6399ju/t0cyBfgus36JrfreUP+OigqX8RqzrQuPKUaDd9R5mOqIPJwp2u8uPePjuxgtHd3McXgcOHDjwmRy4rhwFN0pB8PA7DjJw4MCBA58DDrzkz37LskEtgtH7aXi0YQIq2ECV27XN5DxaH6hhg2NTs6QG+fwvWKI3HavsUjxGic1RoOGMaPS95xkq61QPaFEvOpQD+jAqor2jz/KnMsqUZ7QxptDJuJonFPQhQCYwJONnvbk+jfVzEx8IA7QqJ71n4018ZHwFGgVcTsOmjSJerDepa4DjNNqmgyDDSPmOPkdbQIYypXQBTOoHICdeZdDqGwOvVDKl0+nEARr1jzEKJAgUUQ/jOSAX//EiQMXfHBDGP6M7AEt5vAngKlWGz4CFcphnAHWqo3zf+O8VKKj+Lt5V15KO5jiqtvQkGfmlQmq8fO4kRRHT+g+YALYwrMkekF+7IiZzaOl/EX05BtShfN8DKvCjyMveB6IHnmU4laIg0Kco+Qw+vACCSxN16fJR+p9O5nQhcUBEUY+B83gDxNCndYoMffNvOvbwFYjiBSwEBqMbzerEuwyh3qujEyg5JH32vTEJaC7qGo0Am6/7uq/b/dE/8keXKPMcD/4G4uIfXgKu8Uhfmt/aQTea/A6AF6lM5kuR0tglO4HCyZA+NRbmj7bJYycuAD7AJ3JAf5KDaEAjPuC/vgDjyA4ZI//KotE9A6JYgUb4CFh/3etet4BH2iNDgHTph/T3hS984cn9BWiRBgsN6iy61TxqPDwjYlVqDCCZlGPaQo8IUvR927d928JH/OH8KaIVPVJBiU5Wx0/+5E8upwEAaaUIC4AkE6Vpaoy1Ta+ok7PAWHv+b/7Nv7n0/7u+67sWWqT7AGqJOu5kTRG9+tLaUCqSmXqoezfwG/DM6dG9DenIdIZ50b0qxsE4Vqd2SrPXiaTWwBznZCvQYQJe6i2FWXPW7+lzcuAVcKHN2kPH1V5m/I7X/Pvd//MDP77Uqx7tkQOyWuqy1hBlcpJMnTyd1a1TaE/HoJ0MfOu3fusih/oPWHWawIkUzit8c8qKHBtHn0Uqc8qZIzlU0YKXRaNzdJFZ4GInZNBJzsppH6CzXgv3ff9QtlKN1/rUB16Sx5zO6bfGs7VrvfaWriWZWO89zgLPWtcD7s4q396L3pQmquj05nNrPT3Uer/syz5135KCTTljy+lsrub00T+OQWPlOfswL3pPqpvf/M+/ucxnstc+UlmfOQrk+VcvPeyf/tDDdFA6d45b8zaHVs7r7iACSJeCKEc1PUl3+ssx63d1d1+LMStiP5BR+3TTjKLXT/sjeqqTX2SNbDe/SiF2+223L/tfASzk3jqa0zJnLR3YHPOcdS8HrLbQaI6kW1o/0hGdMrS+o5++VN4YmPNenjHW5KM7fJTFr9ISkkX8ND7+tjcqpaOgEWmY0m9TZtMLfbcGklsb0UP3tjaQAXQISrFOeR/Nc6+7D3xvnCrrbzZMcy27or1juj4Htr/qnyDy7FvvTwO0Z/uzrrWumY6IfXqoPduJXr7hxiXYYzoFpo0webB2KlTHli4soGb2y/s5ls2zSevsw75xqfw+e+Us8P00HT2fnXZnujdbMD5ujVu8bM21npO7GRyQDOcciaa1k2B+f5bDYKtfy/gd32acrLaXTR/PU6zXu6Pg4q2XdwKID68DBw4c2ObAdeUouOVhtx9ykB1mwoEDnyMO/IsnPP0zHAUdXW6j1YaR0QJUmqB+QEFAX9EabQzV9aVf8qWLUfDu3373AgowCr3awAX4MkxK4zAjjdebzIzzAPfqAYIBoNTD6GN4lSqCQTLTqLTpyyFRBMncOEbjedg+N41FF05HQYZLAKL2ZyT1jDCqbNFCa4PhSuj6jM3rsZOlMZqGQIDQBMwY0QGbRbbZSOfAyYGB7zbXgSL+FhlqrBikGWUZp50uydgM5MPHIoLQlDGc0ew5Bq1XzqJ4qjwQAshefUV8xsMJ+nnfiZai03OYdTdBIF8XGnaawnNoLy1DKZLQDjTQz3LRAyVFTJLNTpHgzzx90yWz6nVhtOiyDFdzovqV82xGfIYNujPktRNwjR5Ajr9ANsAJ0B7t+jbTSpTLOeDQb8roO36i1zioHz87oYPOIp3QYV5OxxDgXdQvnuYI0P50AuojGtWtjca+qFvjA4QsUjznDBrwFuBFx2QwTlDAd8qR00B2PPTy2wSQfQfUvPvuu09SOxX53ymJAEy0lYaGftE345JzEo3d39FFoAC1wORkKGC2PNPl0O7uB+CUZ/SPw9U44m+XSgKftCM1Dz7467PnyODP/dzPLVHAImk5IvQZP42ZvnGGkBGgHwDNsyKNgfyBLMYPcOf+gcAnuhwI1QkXABnwDXiL9qc+9akLveld9BSxis/AsvqifXLiFAL59Ayw2ekEzzznOc9ZAERpbegltHIW5BgIFDLuOS791ppCvoraDvxyEemf+3N/7sR5FIjbWqYPU5dNoKF1Kr0dYDNPJSUbU4/NdS+gZQ2mKRPwO8Em/frH73zDeZajB5V59+t+effm5798GXv9j1/p0TUNc/5EzxqEC3TKuYHXIqE5ClxkjBfGfLnj48MfXsBF+vlRj3zU7tbbbj05JUSOALHqbwziU+sReTf/gYj4EH84H9Sfo2YvADPyPl8VA1cPtZ7gpXnfuoVefcCTub77vbWk31rn00Nruua+5yzg/0odBcoDh6X3Mk/N+U7k5cQ1J41beg99+qAsPWxszX06wLxvfgXSi8C3Dlr//J4jX/3em+/mNJ3UWo4G6xB92hqlfuXoqfYDyWT9nuuPunPQ5ygmM11W32m8HHY+Wy8LKOiuoiWw5IMf2l24eOHkYmDyW9scVlJgOXWlDm3WXnuY1ufWS7JeSjeOFM+1N53robmDvvYJdD0ac3LiU6cvlz3DcQoi4+IZY1D6NfV2sk7frEFo1T9tK6sv6uv0Wo545UqDmE5wMkhqu2R+yu3cP08dNveh3hsL6wk+6RMnODngIFicSp/3ecv4r/f+53EUNK9ap9tbNM/at+a8I3udrDrLUZA+miD5CZB8w43LZbQB9pMvs/x6P79vbj+o3PGFuQHKW3bCVtvTXpi/T52xBsGjPf5Xdq2jZr+aF+tnZ/tbz5/nuy2dHd/qU3Nu7Sjw7Ozf5Hf7gsqQ9U4FpVP6W18bl8+1oyAbOHk1H6ajQOqh6/UyY6nILz/yKPXs4XXgwIED2xy4bhwFN91y8+6WO247yMGBAwcOfI44MB0FbUTa8DWJMOMAACAASURBVLdxzkBjTE1QIcAh0MDGaxoFNuCAPEYBQI6xN0EKBkqAGCMmcH8aHGuDGY05LQIBgTIMHnVlXGkrUBkdAVYzEsomrLQyGXn1db0RPY39W44CRtg0sgKTOtEQUK3eALlAlwnirzfgp228zyMiE/Cq7oy+oq1EsAHS8BMoh1aGJ9DYxlkf8Bx/l7Q1Fy8uwIFyANlOSii/5Bj+6L1LtDdjlJFITkqXYjwC4NVjnHImxQeGbg6OUuN0RwHeRRNDnBz5br2xLoo5cDH+K6e8sepove+KdCx9D1oCu0spENAezV2UG4iuTQAt+S8dyXTA4X+8Yij7DTBK5uNdkbY+B0b3Xc6ywGb0lTaiyMFoBsrql4hv9BpzQI65VH7qTnAYh8bA+OZICWgs7VP59OuTNkvvgzbfA4xKFROPc1JM8JHslze/0wxFnHNwlFIpJ1Mpp+iXP//n//zui/7EFy0RdzkB1IG+HFjG0/gmUxmYnQpRHlAuej6wPkAmR1e6xbhNJ0Z9zpgM5CrPN91nzDpBlWFKjrSvL8Yw2swh9dNh5MF8AcIC3s1N9QKtgDYAPTwArD/ucY9bgJdOgXj2e7/3e5fc4tISSbcTsFS6C/ObswEYh0ecBCI70TD50MkbfdRftKKBPHnes+o0BwHFom05A5TDR4CftEbpeKCvaNyiWQFnHAVy2XvuL//lv7zU4Xv3FOgDHgDnzDsOBe2pH005B/G4qEBzoUhk9ONxc8R8c4mr+orqz4lDNnLU5SzIQR7Qrs3mkef9HvDQ8zmK5rqYjk9W1uDTXEsmWOH9s99293lU/IPK/O6//Y+7e37oJ05O8Sgwges14OO3GTDQOjHX5eZVa786nBbgKJBrnMyTTTLsn3QlHAKcdckOWSD/6zW39tLNPpN7JwuWvPKPeMTSR6nanFgITJkgztw37APQroaZ1RuPcgilywNUycMES9tL5SiYoOQaEL1SumqnMT0LQMFXDjdpxDj/cqqZp3SkOdIF9LPOThH6/b2/+97db/2X31ocNaXpy7GgP6UsKoWP9cvv6TWyQD8by/YVrZvatJ9oXbKmn+YoSN8mxxwTZDE9RZfRi2QSGE0/At+tbeihm0uPRg92KrA9h/mLnu4fMObWJM5R/LO26od60VnAAfo9m9MFfdoq2KU1CT/xIl1GfylXqiI04aN/2sW7HCr6oz16zpjhHaAdr1u3yaKxpa+aO56JP+i3R/vA733gJLimYAQ8QheajSvnnFRi6bFkdeqGua9cA6rqQZ+1Hq10vVNm1gF7JetU6/TW3nfOjeZNOqj1s/1I+jhnV3ogWnMWtL5vgb8TZF47pHz2T5/I4JzT6zm83ndPO2lrvp/XUbDez9TH2Ze5z8p+2HJ67NM76/Vh0r7m2bSbKjfbn86HLT21/m6rH2s6p86dtlRrdvN4TY951z5XmU4OzgCcOeZrud5HfycKupx4SUo0QG371AfJ8QO7xdHkla1ovjbPyFgnHdTlRMFzf+OXrnSpuCbK33z7bbuLtx6dDD+8Dhw4cGCbA9eNo8CN5occZIdpcODA544DOQoytrSUkRu4EjhXNNikJoPZdwybuYlknDEKijJj3BR5ZmNWTl8GmH8Be6dtWNvcM3JsmNCKLsZFUbrACIYgEKxNfIBcRoENWAaD74qURt/cGBe5s8/4Xhv5AVbdnQAEmVEvOQoCtPxWhGqbwnWd67avFFiYBlUGSNGPgQwBYsYcICNHuU00oA6tnpPrXo5NfczIDgQzttXVeBhfgEGR1oxXhm7gIeO89ERL+ppbLi3HbwMFOumBNuVKAYR2RrPfo7s0LcBN32Ws+0suZoqNANucRjkWAAwZ2Mp3gqF0ONpY+HDp0knKDX1Trsh/Mlx0pnJFcqsjmSPfGS8MfM8DNvCv+w30FcCg31IXSBWUswK9Oe3QuUQ/Hp/cKAL+rofftQDnAdTmILpEchZtF0je+BYFGyjQXCiFTuObwaI82lycrG60AGWSV30UdSr6Wz8ywKahXgqK9IExaY4EUJAZfA/4APjk3AGeA8BFJQbYKqtvyqEFr7qY0YmNZLjUEJ5DJ/DZX/0LQFKPdo1ToIE6A3VyXHYBduBEzkxt1x/99zkD1Wfjo436WPqpgCnzytjSo/oKLK8OID0dJ2r3yU9+8uIs6G4UY+r3f/gP/+ECwIvG/zt/5+8s/SADQFb/gPzaMHZOI/gX+Ik2bXuVe9y8R2N3R+AXsFY5dYn8drKBs6ETO573G0dBADI54Szono33/PZ7dr/6a7+6pJJxegKI6VQDfr7zHe/cve7fvG7pK4eRuW+spMHAu6LMOzHUZ2uK542vNcH40S1oVce3fMu3LPcVGM9OHyhbOhJypC7jhxc+Bwjl1GxO5GRYy8UETpLLgK2Ah0Cb5Gv+bX313UNxFPzmj/z00seAkVI2pSv1kVx5+a4o7/jXWjvXi4AYz+CHcXvGM56xgH3Gmcyol0PHWAEyvTiNjOX6zqC57rcGt16hB6CZzOChNZ7slRIm4E49n01HwRroQls6sFMFysSP9GvjWr8CgJKRLVDtanZ66gnQ2rdPmfXSO1/xFV+x++t//a8vugO9aPU3nWSOBFQVUJGDPAezuQS0zoHQhfXG3HsgsDloXQUG+47uoQvM20BWv+OJcZxBAuah9ZBDstN4c3+ZjLTHU591lg6iJ9GLVt8ByMmLdTYHhL/oA8S3B7Tm5kxsPUSrvpb6x1jTH4IpvuZrvmbZ36JFv9Wj3UB486dUS/Qmnas/6EBXuqV5pi90o7/didD+xF97JvOJzlYfvnbikaO7dYp+Vo9nzDVz3xqCNn0pKEi75pTf23epN0egeubpOCfu3EETTfrd/nY9f9NvBRgYT3wpaIPzD/1+Nw7SwTnlNU94roHo2VZ6dO5vp2M3nRx4nF6YDuHpCPA+mard+Tf90rxOftvLz7r28SKerPlW29H4IBvApuWGI702HR45CqbOmzzbshWmDRA9p/3tty27ZD0+W/orvZdMtYbMZ+feaot3p/UvR0H763hSe9W91uPms3/Rkz2QvBdwMG2lKQ9rGVn4tLqEoHRCn+Es2Lqn4PiOgmkrpn9qf54ouF4dBVKRX37EnVezTB6eOXDguuLAdeEouHjplt3FQw6y60qwD539g+fAi5/4zSeXkRU91kariGWfba7nphSlNvQ2L15+m3lkbXKAOgwiIM3lS5eX9EPKFG3MMAEodGFskYH7jN028YHAbdCjAy2AMgAT40gKEWXU26VyORgC72zM5iZ9buTbnAbgrw2BLTDCd/hYJHbgwdzM1qb64m2b2q2N/ZofW2XOkpwJZNTHnEPoLdKR8QrwcQScgcxQZ7QyRvVF5Jk8xRmiAb0McgYsPgN0PAMYKKK9z40xGlwk+L73v2+RIeMSrxor3zNkS9OjzIzcCvBnZGqryO0MoU4VkIki+m3+A2XRELisHYZ1r2Ss0wKeU2/R/MYEr3Jw6V9Oj8AOdZN/UcvmQqleJviFH+VSN0/Ui+fyQX/4Ix8+Ohlx04Xd733w6KLFgMMAne43AMLlPMDH0g8FRAMJ9AlIoc6iefXX9571jD4Y93hbuh/luhi6VEgB3x33Rl9AdkC7iyABNH7DQy/l1dVpEjKEf9r0mlHXnTJojsZjdOEXsMYFiABnZTKucsCgsdM9OXPUn3NOe0AXl+ZyaDTnm5udOOKA8sp4TBcqR/+Ubgl9OT3Q3vzuSLs6irz1e2m9zCfPkU1zjYOuU1jAK/VzFHCIAL20g7ciPP0G9P7Gb/zGE9nG41e96lVL2h7ArOh87wHs7jYAKnUCR9suiFW3OYC+gHD9xgP0AP6AYp3g0qdf+9VfW+iQf5wOcJqAswFY10kLck8G/EOXv8ripXLa1x/joB2y8Vf/6l9dwMxOLr3sZS9bTns4PcH5xgnilAE57lRT8oXngU1o90+/zJ0AP3wGlHIy4bv20aa9IoHJCZn0nHFST0Z7QDs58n2Ae850z6z1tM85ytPBydsEMSZgNQHg//3d//4sNb/5u9RD//lFP7PMQf1Aa+t24JcxJ1fKBOLmoA0U7wSFz3i87os1Q7ooTmb9KYrZGBlvMscRVL73nIIB55MnW++Ns/GnY4wfegHP0l2hP+BuDVxuAZlXwsgJzqW78aCgg/ZNAdZFcLfWTWCvcT4LzDsvfdNJsObZvjroTc48aYdygpqr+mGMcw7mLMrZY96mIwG8OcgDlukT88V40l3WPPuwUs2QB+D377znd5aUPu05yLvxo2vMYd93vwDd1T0tW6Ck75qj+E/XA6C7Z6ATTOY/+tCtX8ZIvfp04w03Lun+kunWR781z3MUNifIorXnG77hG5b+aUcfckqjo8CZAiK0mWPWiY76nEyV/qh9SXfZkPd5kq50OvquX/hvH8JpY6zoW3q1+2/w0HfpyZzPeO07/EJb44kPPqfDWpvRx1FgDZk6JB025W2OlfqMEb3enTjec1CQETrfPSV/9+/+3cXh3Trefr96qxO/Wn+njg2QzjEwAeP2lo1xpxUnQD2dBLU1f89BULn2YtkhnTbb0l1r2fU5Pmcz9J3vt0B59dan6XRsv1S7W0D87Nvc41b2PDSfVWZL/7Tmtb7W13Rna128Xdti63Uy2qcejRdTT08n0rTb5lpgj9hefc0f8568tw9Ox6/lAj30x3ley7N7suUsdN3/wNH+03/3HzmEltfxM3M+XK+Ogkt33rGTaeTwOnDgwIHTOXDNOwqWzd9ddy4RkYfXgQMHDnzuOOAy4zaLbYbaiGeEMRRstG322oCtKZrGsN9sXhn1/i0g7X33L+lnAn4DlhlTpQtZGwZbhkdltIcuxlARSr7zHsAEfOUoKLqv9AYdefZ5C7SZm+027vscBcum7jjCp028zzksinifvCnqRd2+9/k0J8G+zfeVSkRtBViW19Ymejp7GOgAw1L72Ex7JkcBWgPNlQVA20yLBmSoKguIMK7l+y110AKA33ff0m/ydOfD7ty9693vWgxI/4ALgaz4U2RfY47OUkSVrsVvgNScBIFZ+JOjwDMBGGgp6t2z6PHsBHJ7tog/vxc5GvBYdE8XZHueTOl3+Y8z5DmuANl4+a53vmt38eYjMBJNyqjDc3iMt4vM/v4ndx+996MnY4OXOVQCKwErHdMHZHhW/3K0FEXvc8CWOvAf/5oTPucs0L+ix9HX6QhlchQAOOLtBDWbf5wXwBN8k5t8OgqSQ2PSyYUiVwNM9CEQUbmOhAfwqxfPgAzS7YhgLqXJjOpVH8AmR1hyVIQnXUEHiJAEVOirF3oCn/yuTm16rij5CQTPyPnmfk6PHKy+V096NFBRnTNSbM5P/SUXAWiAFSA83pprOWHw5zu/8zuXlC9Al6I9X/rSl+5e/OIXL/0HagFhXBZMLwLsOgWiTs8WDUsuij5Hv/fGkJMgB0DONqmlRItLGWSstKEcvdA9LXgH9CqSlSzTF2g1JulxPGsuP+1pT9v9pb/0l05k5AUveMECCD/60Y9exhvgxrlTjvQcT53oWMbvxpsWZ1vpPvA5wI0OUL+TFsl/88rfdBR5CPzvwlG/px8D15K75Ka1IUdRejwZT8fkpED3pGOCUYET3/OeX75Stb+Ud5nxW3/4J09OQgWS+S3ARvvkqL76jWzqX7ojJ1jrWjS3FnNkAU45CpQJPAViGtfXv/71S0S1tVld6d8J+qwBtTrcaUEyRZcCfMksGr77u797kWf9mvOyeucafTUMnKBTdRo3NOVo9v08VZSczbV/0jH7eQIIXSFx6piOpPM+LhDAReFkf55GM4dyXNZnfVQGf91VYuzMb3JuHSjtEH3cXRPo8ozflbce+NdJrU6OWme0R87ICp5yRnrvefqZnqj83HtO/rU+qF8f0GQ9uO3W23Yf+/jHlnrIDV3RfTJ4RS+hOTCQXso5oiza1K0t49n40cvKkXdR8KX60R86sP1MDvXSOXXvgDHDQzrV3Gj/hbapL1qr0ekZPGy/HI/1o3uEukOhoIhOCaC7dcza6tWpkCL8lyCQ4wvOlUd74G57H/Jderh0ZTK3luHGJxnFL+OTU93abS3BOw5E8vX3//7fX9apxnkCvLMdbQWmzznV3mL92wTV42+6a55GmSD1pH9LJ03AuH61bkwdP+2J+jDtimyQvmuc1nVMW6P+ZztMx0K23ATe1w6Oae+1zvTdut+zn/vKbNlpc7zaM5MntK/3jtGXLlvzLBqmjE1dED8mHfvWlORFnQXFrGWrdZHuKzBky1HQ6YEpH/t08FLmNDjrgc88BTfrKSXR/O56dBRwEHAUHF4HDhw4cDYHrnlHwc23Xd5duHzIQXa2KBxKHDjw0DjAUWCjZrNrM8NgaONjM9ZGWitF686N2dzErTes5WevPEODMQ8gKgqc8TQjCk/daB1HP2dYabuo+Oj3GdANXHvzm9+8tJcBUT+1MaOy2izPjXzfFcHT5rW/beSn0eI3bRSNEjg4gYYZRTcjik4DC9Yb0asFFjLSytcb8BVQqR3GKkCySFN8Up6hjXYAG8O60wMMPkavcgzVjAmRnuqPF/raZXszYq385ozd0uZ4ry0y0nF+beJtxlHvAzbU3YmWDMxOH/hbFGwXHWbA4iXj2/eNqTb033fNicZWP4FeRVwHLqOvExgZRJ4VsYefovbQFzjre7LpO/Oi0waBEIx9v2VUfeTDH1lymAaqa19dpQVq7vlchHMRUfHKeEg1oa3GAo05wjoV4XMnb4pA1n9140uAYbKs7/4BIYAaAI1OUAAHRZWij9EVneRCXUXSxxvfkbXSXDQuRXt7vtzNokaLYCej9FNzu+hideGdExnaLHrdWAGTyNj3fd/3LTopXpKDdJ0+lpamkw/4NCOKc3qgLZ4X1RhwGZDsuVJYBSwURRtftY+fyhozNOq/0yki/81REfXALPQBfYDe6BCt7Tl9c3IAMNslmNrTdqcElCObnC1FwJp7+GR+dywfgKbv+qaccW4szXOOAuVd7Onkgnq7fyZHXCdbcgZ0Sam5ZE5pE/876eWOAtH++i2i9sd//Md3L3rRixZ6jbk+/MIv/MIS4RxNzemAh8YtoEwbzTly4W6LJz3pSSepQpTzu76Rj/RuztGcZoHEE4ApTVmgY2tJp23WYApZKSI1xxW+TWAiPdacuVpHwdtf/YbljoJOuODxdH5rpzWqEzx4YS6XnkwZ44QnAb4+eymLbsC9lFEAVPJObskvMNbJF7qgKOvmxxqE2wLlAm7w1mk19ZPTL//yL190zbOf/ezlpEJAZzTNv/sCHM6ze1o/2+fmaHsMejw+JcfVH0A1Aaz529xfnIem9ifTUXve55xwe+Yzn7n70i/90gXM90899ESOD/PL+JuTaDaW1nfl8LzfO4WSg9kY0BeeoROmA62gjtJAdtKk0z/kyXqXYxSfS+U392FrXhkHdeRI1w75aO209hobJ5CU5YywjzFuUqe1pupj+1zt6gN+zH3a3BsDuukoa137C7yZe8TGPYBauRxy+FuqQX1HU45H5UoXyLEbzcl4gQ/4bu6pszULLzhYfAbAexmnUn0GnPu+PYRxNb45R8gE2nKsaEMZDnVrSuvfWob7nO7Cr/YN2RN4pG/WduPipIe+c3bT9XTT1K3N48nLtYOgdudee343g3HSyerIMa8/0zExAfOteTXbTydOW2i9Z1/rtYIGkj10k4EcjFPO0hlzDsz2J3+mXkg3TF4Gxm8FevTslm6Zdax1zj6d7fvWVH2bpzj2OS/i9bTJ1ryc/Z06fuqFvc8D5HdHkfqNQXxdy057yLnXm3Kx8OEk3H85CrC8qn+h5zhl1D4ePWiNGncVrOVu1nE9OgqkHJJ66PA6cODAgbM5cE07CtxJ4G6Cw+vAgQMHPvcckHrIhqij5wwHm7tArPXmsU1VBuCkcG5ebURFf0pH4FVUFCNQFKq/07Fwnp4GNhY9auOJDn8D6NFgY+f79Z0Hc6M1jf+5qWyzOTf9E5jfMiACr7XLsGKk2hiXeqHo9wzijnVnsJ0FYqw3ylfjKFBHuXPL0dsFeo01Q1K0JgO4/Pholm8cQNN4lTLFODL0ALbq1E/Gpv6VC7+IRM8q2wWj5K2cxQz57gEwlkWTF8mvvozrIp2TlwzrDJE5fkXL+i5wi4FtjGY5fcQf7fi9KO+i2d2d0GXMeNbJCM95JuAY2F1ameoH2Ip+BdBn1OOF9gJX8DxATR0Z0EXdBqon0xm6xk3ZQIpORvi+OdEJGvV6aQsobnwzjAM+A0JLn4DG7gPwPtBQncqWvx/P8Mr4Gn/ACTAA8FKakRyQ9V19tevZohfLd50DLodKJ2Aab22KRvzKr/jK3WO+6jELCKJOdQEeOp2R0ybQW30BKsATAObzn//8k1QL6CvSNVr7O8EP9MVb49MY+c5v9Ju/RZ53SsFYlZs9kIL+0K/AuumQIG9AH+MFXOkeAo4CY4M2c610RNrtZEB5xnOi5njSbvmt6ehO2CwRrPc/sPvC//ELl7FDD7k0z/XF74F5pbkqpRC+A/Dpe2PTCaRSfxS53CkhfUQrIKtTOckXZ4i6OBHJ6l/8i39xiWR95StfuaQdwgP0OAniQueM/k7p6O8EJtLvnfLAT3174hOfuKRfMTfphORfP9GJj0UUK5/caG+eAFDeGMbf1sb06lzbkntyWT5x38XX9FxOzpxxxvmfvPdN51kmH1Tmna/9D8uJAroYbdEeLfXN98mr9osqrh854gI3JviNt0BT6a84tBpfoLF7BP7Vv/pXC3Dcs/FoDaDsA1TSdcbKesHh4DJszql//s//+SIHU8fUzprWq2HgGhTscw5odQYq1V4nFve1t+UwuBLaAus8MwHO6tgC13xHvjjHyL01PUCcXkzeu0iXg6dAAf1Rlq6gP0SBFzGfnmmeWQOV8z29RZeY22Q5sFq9OcfRT+5yLuSgyNnSWrBv32McchQUOKI/pUdMv9EhaOgCXfTRP+0h0dl8i68TRGwdQIdnrD/uKHBi0PtAXuXoQ//Mg5yknS5DVw4Y9eQoxP+ZKomORZ/1rBM1OepLqVfgjbY7vYt/OWs6EUa/WZN97oSVPuJBKYl87zll1KfNHPXRxtnXpclzf7WWu7lP1naAsfEnd8ZE3fqvPpdCO43ktzWIPPXMGiCf87w919Z+fdoavU9eZ6DMaXNwzqnaiJ5o3iej08ZQJpthBiTge6e207l9TuZyeOyb59Nem/s773NM5yTY5xyZe+O5RlT3Orp+0rJlH007Z2ts5lxb83/Nt7WttpaH6cSYtHzGc8dgfHKAp+t5rt76vnaqTP4s70+5l2DxE9ywusx4XGz8GevUcbqhLkHe4kXfven979x9/2/82ytZMv67Lnvx8qXdzXccnYY6vA4cOHDgbA5c046Cm++4fXfhlotnc+FQ4sCBAwceMge6zJhRU2SrjZPNzdygtzlqU7XeEK+/V5/IfkYUgIsBAtwS+QdMLBK7es/qCHps2IqesiEsYpTRadNblJUNt9eM6tsynGeb+wCKuZGL1rWRH1CkfSApY0d/AWFoY4ChNxA6MHxGqp3W/zXtV+MoyJFSRBFDsGh99TNYgNqiDY2lcWKo6s9jH/vYxcgsElV5/QMSFkHtGX3VZ+UABPpXpL3fGIxdIFZ0a9HtyqnLc0Ue+dtJA78XfTWNtNKkdIQ7PiYv9RuQkMGSAYUXDNYJapZWgyHeeMezopHJnTr02XelKwCQlKIgOtTDkSLdg3KALfIPfC2az28AAQBmzoFA9AzDUgboZymDAkf8VV779TsnVeCgZ8xDfSnSszlbbmTgm/q1hd/JRaBl9eM/kBPf8M9z0jxIqdT3fiMjLrANNA9oKUozB1kRW2jtMt5OGpG7gCJ9AIKgEX3aloZGCo2cc9Mg7nRFgJYxIefKqBcoI/e9k0feB34DT7STke65Tth0QsB3aO3UUOmHkl28C/yvT9GWoy2HQCCzZ4CgAUuNKf7hPZqB2/pNl+b8eMtb3rLIofrwNEM+GVRPhjBedg+JFDF+A/oBz0RzdneAcdQnsiL6PyBEnwIU9V10KZ4C790Vobzfybzv0Vg6BTxN9vxOx5Rayff6iTfAN87JV7ziFYuDAIjkNw4RaZJceElm3FnAEZUcFw2v/fRBYEBzxfd4iV+AZvcUfMmXfMnJ3QzozemUs8D4eb7LWieogJ/VjWfaTk/hf06kqd/xEh9nXv0cYco3H1p/a+//+N03nrVMbv7+nn/zxt1vvuinT8C6CfgHYsQncyCdFk3KBGxN3dva6DtgI4cOABpoau4YL6dapMDCG/Wou/V5va6dBqiko3Kudbqh01jJ6Fyv17Se5ZDfx9y1o2CWy1lgzGo7+Ws+zjWp9w/FUTDBwFn3vj1MoBedaQ0wRlK8pLMCrjvVld7hqDOO7auU55DEe/OeE89Yxnsyou/dZeIkmXLWgRnR3dqG3tIM0d9e7Q2nnp1ytm+Mcha0JtOVdAx9mlOiFEedKgBQm4et9TnFpzOttqfstI/ANzrPyRbBFeqli+19teuv+ktblx7GR2XrI/r8cy/Rxz/x8WWe5LihF7szptMI7R3szYwHnW0MOOisDd29UNCP/pg3pX/KSVdqSM7X7sPJsY7ugjfoRLJBV0t3V5rDNWjdfmkCtK216RfjbJ9pL4j2Tq+hTbo5e+ccEIG+cx5v6Ywt8Hk9R7Jntp6/KqV6/FC6ofbO6yiIH81Nz2cPtIb7axy8vD+Rk+P0nXNerOf+BMy9n3qqfUj72rVOmvzY4mP759P095SBE518nF5nptKZ/JrOnDUN+/Rcdc+1w/v6P/dAk965H1o7Cua665npYNnSsfvkb1/ba76dyPfxHQXLeD9w/6lieT2dKMCvy498+O6GG893F8RDmc+HZw8cuFY4cM06Cm66+eLulofdfq2M06EfBw78N88BqYcCMwIEJ9EZA0VdMygChj59jgAAIABJREFUIycgZePVxVCeZ2QAdRikDAI5rF/96lefRHDtiyw5jWFtbNvoqiPwumh5dDBe0TijzM8aiH1G9nxu0jyNJAac39DACCqXbLwqcpRxWMqXIty3jK01rfs2lmf1aW6u412Aj79eGRB4yjhlbOqL6Lo/9sf+2OIocPEeo5vBWioABn7RewxIIHfAZTnytdElxYxW/Q/YbzPOSFdnzhaOArROcKLc8EVpFi2PhwGkpzkKAhEyxOKLdoBajNci7XJIlEJkAlsnBs9utxi6jHi/oyPgLwBrGl94B4zEY6cLPMcxEPiF7/jpouhPfurodEzjkjwn0zle8I28feiDH1qOOgM3c4ypj8wEiBb5L20L+jh49B2vjdG86NjnToEUAZrTIKA04MVz5B2I68Ll2+84cjZ2MkM/AQvlpjfmRe9NY0x5vEgP5fhAY5cfeg4v0ExecvLkKDAeOXKAYV7GRdmPfuSju8u3fjrXdNGYThO8/OUvX+Yk3tWGZ4qS3ZpDeItGfPZMwKd+lD4Iz3Ic4RP6clLgGR52+iYAVVvTIYRH6ChVkHqA+/QLkAfd/gLjku0cGmtDXd1+QzcZdI8LMAtY5h+aAFvqJC/msr7RAzkNtDFPahhXep3OkPOcw4sDgwyQ+eYLPpAlf6X6MJ//xP/8J3bv/8D7l/dFrpsTnBb4FABcRK62jZt0KZwS+Cu61R0YiyF5+fJJSqTGJHCv0xxSA7z3fe89SXVnTL7pm75pSb0EYCtfurrR20kwstkpgy3dnNNwnijopJHnJihcaqHSr2iLnGpr6jXtBHgEMF7tZca/+4v/cXEUqD89mXwEmHQqKocvOZmA/pajYAJ4AL6/9tf+2uIsUBeQ+TWvec3up3/6p5do/5w4WycJ5hzbtw7P9CWdYAKOlh5Fv0qHNXXv1NkPxVGwb63V1yJO02nGK12wDzjcchRMsOustf00kC7ZmXW0ZxN1zlFgbc+J3aXjpe+jJzo51wnA9ALdSh9x4Om7vZ2xLj1akfbao988p66AuyKo01PkyhxP3ppzBTEESk5nzT7eNNfU2WkCfwNeySCd1RpXZD1aCpzI0WDvNkHcydMAzfRRjkZ6WV/xiJ5cHIL3fmxJe6deOhGNnVirH35bTlx86r6j9Hf3HwUgtPajw366tHnuikCfz91r4PRHjh/j4j0eNn74qv/Gq71gaRvpPvs360B7D/SovyCK7oBykbE+tufd0ocTXPa+S5XRhN5S2HXJdXtRet1+M6f0BLvXdTYevt+aS9Ux9ei+uTh1xL79/mnz8TzOga052XPNhRxQ/tpPAYvNjeb61N+enWB3fahsvJtOgfbr+/Ttvj6u9dJ5HQUu+V3Kjst4mztrp0D9qR+Tp7U36d6ide55tmieOnNp7777Ty4xzw7LabC2T6edNMdy2m+1OWVvyt8++k9023HqIuXOchT8yvvevnvePa8/a5m4Jn6/+fZbdxdvPQrcOrwOHDhw4HwcuGYdBbc8/GG7my7cdD4uHEodOHDgwEPmwI9+zbeepNBo0xNAsWxY7r9/2ewVdQWYCuxoo1q5eUqAUQI4EG0FyPqpn/qpJZd1gOckfG307utUm8vpqGhjl3HUJk2ZjnSfxaQto3vrmQmMzI2u77XL2O1i5Qy9wPE2gzk2lJ+b49NofKiOAnVnOAT4+C6DER34ByxkvHnPQJT+owsOgYsMSSBzgAIwDx8ABwEJ6mWcMjIzUgO19SNjiCHK4PSqPfLDkMczzwSmKRMIFEitLuWKsPdsBufcsHu28YkPpWLxN1AZLcaO3AaIz+j2IvTVgTbGb0B76QOKnPa5qEF9YIhLp8LYAKow0H0n8jJDt1QdxgTvkpsAYDxWNkAzvnVqpYh6cgdQVod2OqGBZmOoPuAauko/FJii38l1dxMUNa+9Tjvgp76WwiZ9oX/oCMQAFHEUBKAmc4EM2kom8Ks8yDndyv2fPHh+Rj6qxwkYF+jiS2l90IEH5IG85ijpNJL6fC9nNaAbyFWUfyB56ac6MaCuokCLqC+NRkATniVjObDwDG3dxaA+YInx6J6W5mZAgHZyVBmTynnuj/9Pf3z38LsevgCReCGCFciTo037yX/O03jsN2AVB64ULjmWclqWyogsll7L2C1rwA037n7/k7+/yJB+0wVAffOVngCW5SQqfQ75MIZd8K1eUebkDmCp3/FZndaWX//1X1+cDcoEfOmb+UnmnFBz4oCcGTtgtFdR/9rO4TOdogGR5kv8RtvTn/705ZSGuZ+zG7+Kuvd+ggfpYnzJ8dXcQB9ZCJAOuJx16ad+NYdar4ocDXhOL8yoz+/+7f9w1lK2+ft77n7T7i0v/IkTp3opJ9LF+hcd6PJZu/N7fWh/0Fo2wVtOomc84xmLE4dscMD9xE/8xBJ1Ts6MT32cAQbrfcBc6+b7xqw53ClFbQXodhqs5+Z63R7lqhh4vIasn20fMgMXmn8Bzn+QjoLajs41L9Fp7rtHAiBL/sup31ruFID5ai4mJwUCcPzmoEz2zWm6tD1ip6SUMx/MgdLYdOoCb2aAh7rIRGts74ssbw0/z9hFF32bPASQt0619yowBq30Xe3kJJynw9LrU+bV3+XqaDVH6FX6vn1g6ZeUdYLJi0O09upTp2PToXhOxxgf9fqdM86Y4XdODr9ZH6wBns0ZXHof+s4c1Kb1w7xJt5SCshRTJ6cj739gOdmgPvVwKPuNTpZCzLrennFrvrb+9Ft7twJASm2ob6US045/5LJ1dcpzdaUH4tsErdf6Yv62BpvXMrXWFXOcT5O708olb/FjPT9P1urjPPYT+E9Gs5fSy60tlW2/Fh1TxqfDZToOtubTaTZQ+nXuLfb25TitztyDR9Nsd033XFMq15jsWxO29PGk0Z7lRBfeKEHQpy8Ujp8FAu1zEEQL2W1+zXZzfNfuDGaL7qXl48uMJw3Vs/SzuxOOT13Mew625O+N73vH7nlvufYdBTdK//jIo9Nmh9eBAwcOnJ8D16Sj4MKlW3Y8h4fXgQMHDvzBccCJgiImMyByDjDsZpSL94yXALO5SZpOA9QDnZ/znOcskWs/+IM/uDgKZl70uXk8T2+3QIM2023mGH4BCX5jjJWbfb0R3mrzrDLTmIhXbXDxijGIN/6uN7sMvXLYzo33lfZ9brbP8+wsE80nm+eRK9MG1/F5xhsecvAAAAF5AALPGj8GaWmVAlWVF1XMiGVEKs/BwNgFPgL1ykd788Wbd7dcOrrUlhGr/iLXfae8+hiLftNewNLk23Qa6Q9AdV86qyLUA/20572xAnABLdAcKB6fjGknDHKEkHn9nC90dmQfjcqguZMGZFHUMnCUs6xIzKJgOWcYLC5m9RzjuSP5vjc/S4PjfZHP6NAeOc8IV6fvgBXaLdWLsqVPcecCICCHhnLTgVTKmMZlAoTTuCni0e9dQB2w4a/ocf01LoEyeBtvGg+/eekbOkvdkvOgeV20fRdwkh/At4t8Rahfuvxpx1FR+8YtIB2NeE+OgcwiM8ubrg94h5cBVqU5Ief+dbohR+kEsvUlh1EgzozCTTfkCMpREODs+8YOjTlJ9DVwjnwCbUSpLqmRfv8TJxc741G6J4AafQAzbahb/6W+4kQhs2jAJ303b/0LzCv1knEpQh9flNcOnpZ6DHAPgCIPnWbRpvrJNp52fwYe6ZO+dOIrJ3ROPymJnPbAczqkCzzxCDAnxzo+mC8/93M/t9RDdsh9Dhbf3fmwO5e7RUoHliOvtQGtTkK41Diwt7t05hpXygf1Bzjpv/520m4NoqdDikRsbfE5ufJMpymqK9k6ARmO8xv7fLWph377db+ye/MPvvzkhECOOv3SnzkW6AtUWtKhHDsNOonQejcjQ5XnKPqO7/iOxZHzqle9arn3Q4qUwKqcDqetXxNQU24NEGkb78gB/dJJsJyBM9BhttO6Hch2pevmunz1FQm8/h3d7ZvWa/0akFz38aw9yHo93/d5XQ/emIvSdpk/0owBjqeTwzyjswV2+IvW0nCVxkaaNuWAuuapOWgeqbu66Jdy6ycvpeeq/+vTLe3lcvavAdieO23s4jUZRg8ZQTd625/Z47Qu01nmuz7RV+0ToqFTBuu9RjSgWYq0pzzlKYss0tP4ugQJ3HJpd9vtty3zmw7TJhBcnU7ClPIoUBzt5lgR5GhQX4EaxgSfza/2X/pIT3GucgbQo9IIzSAVOt066bvmTI5gNPneGtj6gfb0JV1NRtRJnoz3z/7szy5OWzxZO/zm/J3vSyvVHqa20EtWpJb7si/7skXe7H0EUODLPCXa+K8dA9MBkN6aILWxms6FOS/mXJxA9Rq0Pkvm9slm60U68Lx6Z9Y3dZf3U+/6nM5LXzYHZ7/j0eTDeebTtHHi6VpfTVtiS38D65fvAfXH9sZse+0wmPvLxuEsnTjXyvjgu+koOKHzxqPjDe3TzQVy2ZxprNZ9yQHn7xb98Tv+T7lc6spZsBC4koRjJ8HUeet1Yi07b/rAO3c/8JY3nFek/rstJ8MIbPDwOnDgwIEr48A16Ci4YXf5rjt3N9y01qBXxphD6QMHDhy4Mg64zNiGvQioGQmXIcBgKPIiQ8YzNkNz49oGzF8GE+CA8fXCF75wST8wcx7PSMnzUDw3i2uDoA1WIMzMNR4Qd542tspsGRazXG13ooGhVXoOBiojLZ5O8KAN7bqurU3x+rvzbPLP6u+6TnS7iBRACchzMaXoUGPPQGRMFh2XodqJAUATAxyIyGAVNewVcMjYLYUIw5bBWwQxOSJb6vTyfZtybYt2m+kqorvvisBdUvfce+9Jt2f/uqg7QysggLyUSxh4vBgXN954cnFgcq/SCaSrJ0DNb9pl1M6X7xjcgaxOFLjrYUnTc+HC8k+bnb5gkAMD8ELUNj6J2MZD/MMX7dbPDH8OgdLxMLp9DxyIh13obXz1T3u991k7a0eBdpZUCMepo3KC6J/6Pe+VwyIA2XNd4qgMIF7Ee6cPppHfKZPo8aw+ej7HQfLQuKWjGhcAjPecMHJFd/EiedS3TkAArdR718Pv2n34Ix9eTjlIoUBOk9FOt5TmRz89o83SSuUYoNMCnnyX48n3eIL/xlP76jUvcjppr5Mq5Z/WzxlJ7r1/xjBHgX4CUMwdIDWaoi0HGb2j7k6I5IQjM3gLkAH65BQAlAGb8FFUamATmfAMHtbPgDwA2L0fu3eJGjeuaPrqr/7qpY/Kl9e6nPT4oxx60VZKoe5tCWydgKXyxkZqoTe84Q0LHwO1pZpy6aVLueklUet43HiXogYAuFzAft/9S+qPCdoYA3z1nVQ5Tr7l/OvegBwFOZCaA+kVPPMqWjZwbQ18NO4BDzkOihzG504ctIYoM0G46vw/P/jrZ6n1zd/dUfAbP/TKk7U6kCRHJT7F47ku6ZN5kBNr9q3AgPjKsfzt3/7tyzj9s3/2z5Zx02cy2JoydY3nJnC0BUTVmdroc05R6xXHkblMV5oHyenci0yw7aoYuHooetrDTFBngj3rtraAoPU6PAGqNVC3rm/r2cqs9y1kDL84VTmsrTF0AX7hW2s6eXRKx6meTgSYU+a19YVjgANoBpEkMzk4yRMdQ+92kqSI3fqXk7lURFt8m/uc8+55Gn/l0ds9NTn4Afs5/zmZgfb2psqny0sBViR/pxXX/NYW8J+jkQPWHKIHyUVrRvtm9dPL9BIdo+4cqeY7XtPRnSwwZ+aehuNGnfrkWeNF3wP/nQKhT6UWxHefSzHU5fZf8PlfsIC12lZWHcbL+LRXMybmKxpLBah+deGNdfO1r33tZ+yFprytZbffuqi6UyS+xzvt6zMnI9q1RSbpdrxKZprLUw+0V1sDstM26P0EyOccmvN26rPZ3tRRW7qjvclp8nmWo2Brz79VX3Nktlm56vB3rh1zTK7UUTD7u88ume3WVjSd8P84sn8pG8RzHDlfG1LtrPVjn0/Tc1s0RseWo2CWF0SQcy6n1FyHoh8drdtT3uYak0yv5XLyp7a36Fr66j+nC1Yn2LZkwWXGP/DWa9tRIBX5pYcf6afD68CBAweujAPXnKPg5lsv7y7ceunKuHAofeDAgQMPmQMcBYF7KuuoaxEW0xi2YSn6IuCyKKHA1whiQH3Z//plS851+WyL3J2bvrnpOmuj3ea4DdmM/GhDWaRyYBGjiOFzXiNzi5lrg3tdprYZPbUbsAtMKg85QwvNRQ23oVRfkY6BZTO6xe/rjfJp/dn6bd8mv754hjEoul4fSpXD4GdoirgDDDJigdL++R7dpYWxkWZcZgjXF7KlTOCcNsvvjjeAer8Dyb3nYOouBM8E4HpuRozmfGHw4ml3P9SntZz1uVzmlUM347tLXH1fmg3tFw0/jU591K/kl4zluPC3OdI4kg251V26Gx8C8oG++suYBgSok/ygt/sg0Fj0LPDFeCU/eN6F0Gg3dl3aqBwgIODXX7QveZDvu+8kIhot6MLHgNuiidUfYOWvvi1Rprsbdu97/9EdB4190eidBgEqATRyKM6IXvxDh99ro7HphFNpLErjs0RqHl8CmV4qJcNXP/arF9lxoTIAPAAKf8krWSbj9JALcF2EC4wGSAQSAVC6m0C/8C4wHt9yRBYd250KgUI5EAA8Af/4lePQ7z53N0WnF4xbpwDweDqhuqPA9/qHtzlxPFfu6QB6POqECidbTiMg4Rd/8RcvDr3SGRmPdJL5U8qtximjGd3q5/ww74FWHAs+P/7xjz9xYNx0403LqQ7PdU/JNP5z9ASqz5Rk+pxcxs83vvGNS7QshwA5MdaAPmCne1P0zUk1tHSaQx3aV0dgJBr0wW9F05MpY/qYxzxm96xnPWuZN8a8yOLqSc/kKMipppz36tX2dEhPYGi+D8RJNtI1AfDqUSYnUbocrfrz/PvedlXr/e/8otRDP3myzsz5rkLyoq3u1NA+OrTrpXy6LJrSd61PTp+JrAYy/+iP/ujynDGdab8mKIwvyXx1aWdrraoNvymbMxndHITk0Qmh8tuvwZY+fzZOFKQL0V+wRACo305rYw2Eba3tU14CL5uH68E/C0Drd+0aU/eSWIN8pg9EcZNvwLJTGXSNeQYMBqB3Ug6/O02Vc3sNRqqzcTSX2isq12mE+tuzBU60rk+ZUnbuZXo/+zTX+n43JnR6pwFKSaYtc9W+lIOAPtM/axQHKV2GR3Sy8aRH1dnewndTDmsbX57w+CcsqQUBfcavtVpdrRXxkv5UrzIFtJQis9N4+KD91hz86u4X62brqzkZjdqxj+Ewow/xob3Rxz/28d2jPu9Ry3fWw05Pqie9hwZ3JN18y81L2/GjvQZarZuct+uAl8mXLWAU/Tn31dc6ms5vTZdGkEx+0Rd90bKm6Guy0v6/uWCs1g6AOU+mfbAPqG8+TifBWXN0vb+e5dvL992cn+3XtvbnvpsOjnWZKfNr3TZ1SL9tOU/WsrtFR3Nu67ezbIh4P8egPi/fjYj69bwOIH/Q98Dz4VCe+u80epZ2j08ynLZgLkEAnzy6SLxTrOs2aieZnbprraPWjqk1L6p7y1HQnQRb47s1HtfDiYJLd925u+ni0Wnjw+vAgQMHrowD15Sj4AY5yO46eA2vTAQOpQ8c+OxwgKOgvMmBIBMkKGKyiE5lAg0ymgNWJ0VS0QDngFWBzG3Y2/xtGX3V0WY7wDljsk1wm7C5wbaJK1q76KiA+bO4dd7N8bqeDBh8KgIZDQFXRXRH9xqEa+NZ/yYo02/rTfHaaF7zbBrQ+/o960QbkN54MVblMRbhVRoCgGogFiNUnwL7itYvKtZfRjjgDEAQoKu9eUw6Oeq4fxHTRRwrn7FcOo4i+/R/gk4M6nKpnzXO6EVfhlM8ZkQbP+NTJO2UCTQEGgPrmzOlJaldnwHO6g1c0EcAJ1BSPWhlrBexz1D2CpxnBJdKyftSDHSqI7AzJ900itVTWgf0T/5qx9gV7a5ckY3KdT8E+Y129QVkGpNAbM8qo+0i7UsdhF5zXtohwERjFY/wJhAAPXjZPJ/Gv+dK2VPamKKuPfOH/oc/tESooVv+Z6dgAEFe3bfgOb8XIemEA8ADsEhu1Jfs1id8Iw8B+zkbo60oTL8rGwhU9HjALjrwpih//e6C80Dx6ThUzzz9gi6ypC/GDshv7IyBsSCH/uozYAUtgB9glKhfABgZk67C3DYW6uj+EHWXysWl2H7/6L1HAHgpfOpzwLlxzREC2AE86kPpg5rXM3oUH3JMTWM6fT1PapA1dDUPPcfRLOUFxwDaRe8ab/qAM6G5gg50N6bTeZ0TOZC8MXNCgaMA/zyP7nQB3k49U6RxshUQEiCnnzkPtNPaMAFf41v0Yg6DeJJTrfmQbLSW/PCN7zxLvW3+/p6737g4Clp3iwbP+aE9MmWe4H1O7RxJ6Jtz2Pd9Li0aJ5QodXPeHOtUUCCYOtIjvstR6n26Zgv4mx1qntIdyQzZzxnYGlU7W2v1VTFwgNaNeSCnz50oaz+0r43TwLnWIzyId82ZfWBZz2yt93N997xx+lN/6k8tl6FL7wKMBZj/1tt+a/eyl79sAZg7AWWO5zCdIGbrbieo1v1pzxb9c383923zxEyg8xb4vAYO5z5n9nm9TtMB8zQEHUdv0o3msLmuPXJDH3t1Gqw7TKqj1CTq82r90ze/eU7qNQ4rbdgfPXD/A4vDlDw2x/HT3EKr/QUanM5ycTEgH2AZHe1ttWVuGhfOUqcVjKM2zNXW3vSr8nRke/UCN4xn+4D2ZfQox4K21L84Ce/92O7CxQsLbenDHKD4Zc1ER3Iw5XwCxevvlU8XJxOt9/HZM/aeThM4eckRTJ90dwZezv1wpyLV0/jvsw3m/mgtU8lse9N+3/pb2f6ieT0H0vUzqGWrXHO3+dVauHbAred4dcXHLdtg0rnWRVsA+5a+OksXb9H1GY6BkTIv4P5k/h5Hzu/TH3Oeb+nM2Yet9ycyNu4o2NKR5l46tnHbt3akl82xdNWkc8p/fIhH67Fa7ikYr/V9BGvZ2xofJwqu5TsKpBuSdujwOnDgwIGr48A15Si4+Y7bdhduOcrpfXgdOHDgwB8sB0o9VITO3AS3OSqqyucilUpJEDCUER/1jreLmhKxxQiZm8i5wdp6v7UB892MOMx4rt4iof0tXcSMgtxnpK/br9y+jfjW6GiPwQOAxh8bScaXf0W2rttRRhsMoaLJAUWBM7OdLWOgTeh6A7zPuF6DGLNORqS7JIAHgBegIvADCAdsLCLQWKOxCPqM5gDdAB99ypmw3kCjd21o6XNpCxjGPjME8VI9eFuEXylDAhvUz2gOvDtr9gRQlSecMU1O0Kztotc7FVCU/XQMdJkfYKCxju+eDxDoO/wB0Lo0FX8986Y3vWkB00W/A2z0rzsbAtrVAxTr0uNyG0dLRn/perTTHQ9F8zYv8QmP9ad0EH4ztj4z0vF6gqB4SbY7NaB8xngRWAH36C91EBCCgxCw0MmTOeaBbDkkisxNNnJ0aNd4NS7JWdHheGfuAHyAKF//9V+/pCLx/DyJoo8+c3gB0EXPAtnLX422TgPk+AGi+M4Yka/pDCm1UdGyObCMawZ/qXWUTXZzqOqvvpdmIrBA2zmk0quldyIT6VT8VYdIYOXIh/Ejs3QQB5+LmvHevJZyCE+MSdG0wH7tkR106eMnPv6JBbBSD3lBi/4o5zNa8E15uuIJT3jCQlORqPrfUX59CsxJbwcOBaKUlsP8zpHjO3Idv429MXvlK1+50I9nyi5A26VLS1ky2+WgPYfe1oF0bdG9rQv+cqJwFJClTg/knArsb60p8rDxnjp4vR41TyYQoXxOPuVzauews1aQY69OF6knmfy/P3bPWept83d3FNzzwp9YfmsdCBBR/3Q8BjIqN53aE+RPJ6DbWPjM0ewZIGapsNZr03rNike1syZ+a91Lj3V6z1jReek5fJ2OmfMCY2cxNv2VI0i7U8bWoP5Z+43Z3iwbqDn3C1N3rvcFZ4FmlacXnChwAoiTjX4zZzjg/Gvccnp1mmSLzivp21oG0NteLedR47UFHJ53r5hsJc/mFl3gRYeQTzzoknRt6n+AqPlGl0wHOV4UtZ/zo/0cvZ7eBmxb2+kQ+90clu2RuwOkvUTOOPTdcvNRarYPfuiDy76KTjs5pXnTheUemk7Q+N3apQ/osf/AS/Wl0+xNvNTRvpLeLC2fdVC/rBdkQNvG3riUGjSndCcRtYE3HOyCFbbA1PZ5W3N+33xsLjV26uDM4cxysoAjmp4veGbWPdeUOfZzv9nYTuB21jHn1ZYM9vsE/9NVyeoWL1pHCm7YN2ebC60D/q6dx5Ova102f5vg8tTP7TnQkL6d76edk+6Zf/fplzlm6zrW/F7oHOD4vhMEa12zBZjPttbryWm/nYz76mQDZ8ES4X/Dg+2SE3oe2O2K+E/nTztxrv3RMHl92tzYt+7ss+Mqf607Cm595F27G2769GXUZ63Ph98PHDhw4DM5cM04Cm66eHF3y50Hr+FBwA8c+K/FgRwFbbwzfoqWtckJvLGRLf91UZEZU0Xz1Q+GGWO+HPMzEisDcZ5MmBvS9SYpAC7gZm4Qp9HZhgwtRTxOgOM0Hm8Z4+sNXu2uDVptdeQ9MDYQ0G9bm774zDAKWO8+A7wK8Fhvhn2em9T6tLUxnRH8levZGYmlfZHBjF39YIz+0i/90knu28apo/nzlEbAU3KinS6knQBQ41u/4ncAS2BVchgY3OXZjFYGM6NWvRNcZvwGbp41xhmn+sx4LnWI9wz3UhYEHBQ96bmOyHeCATDgmRwn2i76V71+D4BHn1M2gFttA3MZ/H4HtpGXZBUt+unVnSDaie+dMkCHOkqD1CkPc7RI+il7xiAQtKjtwGVyCHDtroYZOYUHeO+Z5C9afF8Ud7n3fRZ56I4C4zejqzNS9bmUVOto5QzdIrdy5hShqQ++awyjSfoHpzZ837z/z7xyAAAgAElEQVQLaOVkcUEu0LkISn/jA97MKGg89NmczNGJ3vRa6X86ydIpIrSTTb8bs9JIBZ5q0/jpg7IBUzkYyLLfOrWgbWVEAQP4cpr5y1Fw8cLF3Rf84S9Yxgfw1V0DXVD5xf/LF+8+/ws+/wQE0i/zmXNFOxwQRdcHbCTDgW7JNRBK/WjFa3cTAKs8D/BibOtnMhvAFV87GYTO5n9/G1O0ddlxvMNjKS84bZp76rzvU/ctl3LPyzcD8sizfqiraGDjgm/GPJnC0xwFEzxPHmaEp/HqPoROdSR76/Wv75PhImrTXZ5HV9/jg7ZKG4Wn6czouto7Ct71r395d88PvXKpX3vxixwWIKCNgE3f5cRJv0dD/QlYDNgir439FrA316lOdaSz22ucBkD7TVtezbFSNM2o5/V6P9fFh7rHaoxKYdVakQOsdfJK21nvD9obNG+2wMj2BWcBeelbeuvJT37ykk8fQMxpSh/+y3/5L5c9mj6Uvm+f4+a0fiUn5+n7BHPnfma919naN63B0vW+hmwFtjeHAeY5ROmP5H+CvfpMHs3JTlnlaIyHyhgTzn4nLukQetSrPPsFEcxTE60HrYX0TzLkWTqlejgKZ05/esU+wvyynnY3jDJ0hf7YrxVx395XH4Ds2lGGLjY/O0WBR+RAn/zeKTOALiC3lHz0EJrw5e67717a2jdPt2Rxgu1bgCm5y6Fj/kivx/GCn5zQ5DZdvXZeTTny3tg3F3MSTBA3WdmyNeZ6tJap2YfpKPD92kGo7nRpp1F8Xsttc9o45MBWpr1B60v74TUIPudKc2/2AV3pY3yLPxPIjkfJt98m/+bv8XHO78qvHQvrvq4/Jz/z71qm9v22lqG13bPmy5Y+Kg1SDovqeJC+Ob5kuDFt7duyv86i6zQ9vUXjlu6b5a5lR8HNt926u3jb5fMsJYcyBw4cOLCHA9eMo+CWO+845CA7iPmBA/8VOfCSP/stJ1EsGW2BtG3MbVqKgmJwBXAVCRmwNzdpRd16bg3CtfktPcXckM7onQlStHEuqnkaBf02o4La3AUYngZC1O91mS3DZm3Y+owPDKuOSZeKoGi0Obxzw61+hoL+z3Q3bVz3GV5bBs8sG28yYvptAg6l59CWfMXPfOYzl5RD7iMAyvkH0Cs6Gx8ZdOosenOmJ1F3Bh360ADoK40OI9mrKPLSuXiuMZ0gVCBl0ezqYRwDsjMuM8jwbhpS6AqAm+MVAON3AGfGsGcz1ko/gl4gcQZW4JRy3R2gjlKJ1E5R4QBIoDXngDkgJ770DtpkAAdC4Knf9auo6qLR0Rl4r/4cG54tRRMaey75V2cnG5pDAdJd2hqYq66i6WdUduMS8KDOUh3lXFFH95vkgNE//+SWd2qiKEr0Z2Qby2hOtwRSZ6gm49pfQOH77lsAiuZ6KX3IWSkljIdc6QDsTjKg1T93YBgDf9VpfKMtmS4VUbmjpwwlI9oIlA8oRGtghz7qn2eN30ydgHbjbHw7FdKcVD6wTp86UYMm/XZ/iIsec5Cpw3ip0wkg7Yj2l/rFuBRR+oV/+AtPgB988kx3pyRTjUuRqTmljHdRjniGp4Aw7ZFtNOFHej99l95JtwUM6zM+ArumjihC3zh5aatc3MbJe20DudBe+be97W2Ls0R7ACbjAfT0jLQV6PFc0fk5CvxejnK679u+7duWkxZrB216tP6hXfvGdzoqyZE2Kt+co+NyRAVy5zDPUZtcq884B/h5nzPKM3jzfR9581XtFHIUaLO1u3kV2K7iUqmUYi3QNIfGWlY7aRJ96Z/GcO4Het/8Rkf7i7n+7+tgjoLAsJyTZAod+Jzzcq7jn01HQTLbSZmCAQKFp8PzSgZqve/Ax6kH6/O6zn37k8qpB588D9i2xjsF9P+zd+fB/2dVfec/vW900w3qzERM1WhGM46pkNJERbSiQBA0USmjSRQXVEpjUmatSlLJf5qpyYyxJqk4YZWoIOACigsQBJsYBIyGRYxxX1gTASNL093QPfV4/37Pb5/f5fP9/pZe+P3g8+3+1efzeS/3nnvuveee8zrnnmvevPjFL97Ok7DrS13GXztXakdBGOlrU88LHJwg5YU4GNb+aR1HcwDnHDOtAa23s870zOSO352v4Pn0spyJys3B2zqnTnqGMryfI5gs5NQn96wxZJ9x4OwAOzLQJY1ZO5qax7WHzkDu1bccv76XkggAr24ynizPOZ1jVx+060Nd6kG7HZ7kPvrISU4M9XiGoyC9Rl2ut5OutSkdtJ3C6sEzfU3eKpdsxLuf//mf3+R/fT/H5aqrqjf7IEcgnrSmNrb0S7IU/XhojAqoQDM5ndM8h+9ab/OgcTLl8JQ7x8mCCbDvA4FXOdbz02kwx6H7ybd4MHXv7ifTksGNx5yv6Z5znk89t+tzzkwbKF12pnbbB+pP/s21rrndtXV+ux/N8XyfLJ9jYwXA+73KwHl93ltl3rk6CuaOhklPbTvq07vv2sTnrL86p1PI/XXMn/T7ODl30no37638+Wh1FEhFfv1Dbz6f5fPw7IEDBw7s4cBHhaNADrKrH3T9oYMPHDhw4CPIATsKZlQ+hcRvyj0Fsy32DJcOo5wG5VSqakbGxwSBU5SKrvHMNEi7nzGaYp3ylYIboJbxGu3oTkmeit0+sP5clbN9QEfvTmMFTaKzGFiM0LkVfF9dq0I5aU8h3KcA7wMKJs+9Ow34QKjJ+5R9xhmgg7Epv+7f+lt/a1N8RRgCDwBubc0PiDcW2lEyDVHjQdvdY/hKV1R0bMasMuJnkU61OwW8sXScMcS41Z9FWho/gVjeyQgvn/o0oKpLHd5nlBY1Xr74eF+kOSM8Q1Z7Gq8B5Yz1IsIYd0XI2jbvYE+Ol4zkl7zkJRsw8+53vXv3Jz7xFLDbHOvsgUBtYDLaimYGdqKlND+BZEVLd4YBWl3Do6KxXcPfAGfv5jyr/PhUpGPOnOZ5c86nZ4HDxhTQNF667nkRgCIQX/e6122pq3pnGjoBrfVZ0ctFZU/H3wSL2nXiWhGTwO+iRbXdWRBf//Vfv9UbkO4Z9Lz0pS/dgOUizbW/yG5l47FrnVWRI6Fo98CP8rK3C8T1QNjGeGB36R1yBAZozihCvOlAyy0dxWlHj3HpeX3pMGwgkLag8a1veevuuutPpTDqzA1tlB9encD8gHH80u/6RSRxBwN/8M4PHm2pn/R4vtRpjX9t9Z6xKCWEqE/1lHLK86UMaixMoF05+Katxnfy2zjXxsCMHCTJghxB6Osg9VK6dYgtuuS0VjbgDh14pQ86MFr/6OOAU/LKeAGCcRQA/ubcqB+TnYEipRULLPZc65xnpiO1Q6NzmuZESk6Xpi7Q3nW8Dzia4JKy/98/ftMFaQpvu9WOglOph1q3Jr8nwN/60dqf0yCnvmdbV6a8XsGXfWvVBKSmPEgenQTqT4Ao+YGWZDgAM+fzrPv+cBTkUNJXycZAtQsBy/eBk7O9U9eYbVtBs9kHrYWBvo973OO2nTPWCmm8fuqnfmpzmpors5zZF61H5kVnyrQbKydPY2eu4eczSPeBds29dLfGZOtvAQrVk87YHG39aM4HXs656ZmcdmRbznn8Ka2Vtcwz6PAMZ8uXf/mXb+nKkmXA9P/4H//j5nzhrDQe22WozIDx0gbpS+unXQJkk3VBWb5bo9WJx353rgKZjc8cFemWzT1rlPc6x0a5ds/puw6fb33iaOgMBm1EZ/o454jn7vrQXbubb7l54wGa0Y8HduK9+tWv3uqvvClP1nGZAwbv5o6B5kvBCfpMXdYraQOlHSKLtbWxmeOnMbbKoClXWlcmYO1a4Hv3V92+OXYcKL3Ox9peu1dgu/JyGKxOxO5P2nPKN37d2+f0iPbGe2XMOhvrxlLzaH2+91Z9e7Upqq/1aNooOUlz0sT35OEqoyZ/p1xbgfCVn5OmKTPO1VGw7wDhrczLTqXjOxrLd237DM5wFKx9vPJh9sdJ8my2YR1/J8nMlTee/eV3vXn3lF//hfMRtZfEs84lgA0e/g4cOHDg3nHgo8JR4ETzyw85yO7dSDi8feDAveQAR0HK3lR+KSeBXZRVhkjbpSmeRQDvU2JW5dD7ngtgmPen4yDlEh37DPyU0ZXOfUBH4E1A5bmw6bi2rArekVJ5991HxQLhijY/28G6+0CVfYbKVCbnOycBC9MojrcTWA/IyAHEmJS7WCoR6WLsJGBQAuWK5q3flcOAi1bf9S0eMwYZqd5hNGdkZoTXt8ZOIEbg/XQOrUr4NGZ8D0QrUmuCA6U2wQM094eWgNoMd8YngNUn4z6Dyju+F32ofcoqfYBygJC1ucg877mGn/JAA2Y4AwK6AVk/+aKf3P3if/rFrSzggPoZ+aL8Al4AMurI2YFHOZ8C0j2DD1te+dtv3+rEtwB3PCkKr+j2cvbPHTlzTmTQJgua4zli0NO4BhCjvwMvjSV8CGT3ydkElF+NrPorg30anauTqyhPZRd1WOQ2QEXUoU/PAYtFZaKlHMftgtAm41rqBOM6B0hR3KVvatdL52R4Dk3K1FfanCMmx5Gy1ZPTKtnQWADAdBZCY79x6pn421kEOQoClZULRHGAbykovIdmIHfpnowFOyaMp0//3z9999CPe+gZZyu0G6Q0F/WV+tGlnYGBnX3RHCv6Hn/1H3nh3INAyHbVqKNxu+apdy9eNta9b3xuOwQ++KHNaA/Ai1faHI+1O+dYB4K/9rWv3ZwDdul4zne85FBRX3m3k6WBn9qqLGMZgIq/pedIPrXeJHsDhnOcJpsCopoz6ncNb3NWtRNPf5byp3VOPZ5V71yLA4zMEXX933/4n89lGfuwZ5xR8F+/74VH19WToyDnSA4KtNTvnTmS/Azsmo6CfWvjPiJXOT5Bq3SNda2eANYsE1/aNRbASb42f+ez97WjoDEx9ZlZ333hKJi8mmDaPr1h3zX0NM6MQ3PIbgJjnPP2RS960TZPAiLbSdXYw1NrezuAiqa3O478sOtQdHopyxoPF9L2swFrBSFY44ryz5E5wdDG5gQs53rSXKs+PNG+1jRyV7udJdTY1N7O88FHALZDu3PC6xs8kBIIT5Th/daCdKj0nOYcGURGcAB4x+4C8sFzaBY4QJ5rM73S2Car6Cn+4jPe6A/9p7yCD9K9vK8czyRrW3PUk6OAjLLGbLLyzg9uDmhy0fvJZwfKc4i06yidfl3fpzyI/9ob4J3TqXVOu61j+Gp3V0545bQzrnbNcdZO5dmv+2RMOiMa2u0xnb+9s+rfjZP57JznK9C/yrz0mukoOA4MT2fAo5ww8W46PlZ7INqnU2Tq1OsOodUum/yq7Dkfpz22tm+ufdUfzSt4v892mY6A2r/yt+uTb7MNx31f16R9ToKNpjPPFN7tpBq6+x5HwerUqNzpwN/Hl3lt3xp23Lp23OL+seIokIr82ltuuiAd5/DSgQMHDpzJgUveUXDVddcecpAdRvWBAxcBB37kS7716EC3FJiUYEpuAB3jI4CDIRSYsE+JmYpaim9Kq3szSmYCw0V49cxUqKqnKMyApMCbjKeM3UDGQJ/jDOp9yuk+RW8q0qtRoY2MTH/lyz+pa/fRcpKjYH3+OEdBirq6Z2SgflNG/ZaCDQwQHcdQZSyKGgsAwFeGqSg5PC9aPmOd0QWMC0QXqeZ5YwZoW8QdQ7WItw4LVH/OnfopAD+nQSBARsc0nOJtYDtaopXBa6yVNsizDG0gp2vlYTZOirhmjAP/Zh559LXt3af+NW490wG1+r0y0Os6Y1fEtTIDYNWl/Oc/7/lbVN4NDzqVLxgtge3tlihVTW30brwyB4vQY2Brp3LwZkZ0B+Dm3MPvUocpA98qNz6X59uz9XGAos/S7XiuczUCn72DbjThBxodfGhnyWrkZfxNIy+gNQeKezk93MP7nDnoB2IAvYDDpTOQ6kiELFq1224OhxtrJ8Dm1ltv3QE78EEb8Czw39jwu4jkDmhFg/pzKhVdXZ56bTO39K13A6FdLxLe94Dj+gzN6vaMueFdNCtHXUVgBlhxhgSYB5boexGu5bT2LOeM8vBF2SJLi/oHPkWH+el5PC2yM9AJvclhdBpfAbloBISRGZ/8yZ+8lWEMNN5aL2zzd3ZAkZ8+A+z1sfLRol/dCwgyNuJFu2e0vbNb8MbzzUMONvPJzgIyDH3Ggc8ig5XZGpMcVX9nbuCrHQV2AZXOK8C6fNHJU/3jXTzOCTuB3ECdDiVVH7nqWWMnOpSBH8lYfYBm9XougGY6dY3P/+u//dIFaQx2FPzGs37iKHKyflXYlC/qbY3PwdlOqRwZxwHkZ1tfJyjVs9rUWJv6wVz313LjiesdUotvnNvJsClz7g9HQf0z+36CSOfbSet6Pnl1nKPgbPxu3uq/xz/+8bsv+ZIv2ZwEr3jFK47WwUB1c5KcMB/9Mw/8w9+i6a2r5qKxLxCATDVmk19+51xPRtWudLD4crY2NQ4B1eYGx7z5SRcxXkrHZ26RZQIcyLrWQvMwHTP51lgPLCY7A+jJwdb6dBh866wlMg5fpPIJ0K9t6uR0sd7dcvMt225BvHCdvOg8BLKr81zoWGSadQePyWtyKP0RT/EQLUB087WUatozwedSyaGxM5Hcd6iyNnnXrgf0Wyu0q50O7SLLUUlPSuapu0AQvOQMcW5VZ+jsm1f6bToEWg8LyCDblImPOQriq9/KxC9yvYPrrTP63thLRzSe6JX9BVRPuZG+nm7RONC++fzUQ/bpKifp6tPOWZ1SvYfWdJTpSOv7BPaVMXc+TDtpyoRpi6xtjiZ1Fvyy7maYdPs+dez13r5nJ88mXZMH++iacjM9cN9n1/bJ17l27OPJlL3b/XF48RlymZPgdJzXRtfmJTj1xEk7Co6z02afzDat4yfd8Ij2D/NWnLl6OET5Y8VRcO3NN+2uuPrUOUSHvwMHDhy4dxy4pB0Fl4n25DU8vd3r3rHi8PaBAwcO3BsOPP9xT94AhAyogNoiZgNmXJ8GXyBQim6KUp8zmsgzM5/vVJ5SHr0XQBnIjYYiTKuvSMJAymk8qCcjYFWOz2ZYT+VuVTansrwPJCj1x7rN92z9MmmaRvXk5fr9uDKnYp7iX5mlagAIBBLiz+d+7ufuvvIrv3KL/JYah3EWmMUwc7ixnQavf/3rN4AB74EBwMIv/MIv3PLvM9iAPEBhRisjWRmMO8994LYP7N729rdtz5WKgyEcMMlgBkboZ+Aeuvx5lsGoXfq4XRFtfWdsOgeAwY/v2ijCXNSf5wGIxrTvACQAIhqVGdCrbDxh/KMpANF1Ri16pLLxj4GrDs8BXfU5PjN08QRffeckQJex6097lOXzp3/6p3cveMELjiKHAzwClXMWdD4CY720OnjketHVAY8Zlvpau5QF1FE24FhfoB2PajeARBs9435gECO9VDLKU4c6Gdk+8b75GMgXGADw8B1YYa7/+3//7zfwTjnqWqPeAuADDPBQewFWPR//gCV4ow3AjqKgA0LQBnyRn19/G2scNtI/GQ8Aste85jUboNThwDl5PF8qrBw7yYIiutXjXxGhxnlpibRvOk290yHLxpb5kGMA3dOpEBCnX3JgtTsDDTmIMk6bm+pTFoeNMQpAA0K98w/fuY3nh33Swzb60KuvjXs88D7+abP2aAdel44HbcYTWoom1+eAeJ8AOymHjO+iVfFdv20HcN519xGP7BbNMYnedvgEhisvUGoD3XeXbWmQOveh8WE8NO4Dlb1nDupvtBkfaDDeHdCKn3ijDf70bw7NzgJpTuKdVFWcH4Hm9X9yp7mSk61dLa0FrU3e847n2umhDwKrKre+8TuQUpnx3VzBu3Yu1I4LdRS89ed+cfdb3/+TR4eO63c0tkYHZGl/fZIeoI3T4TO/H7dO7lujAkamHOga/lRf611r1z6QxDPewWPjzvhqR04OjWi4Lx0F+8Cvlb7j6D1JFzgOEFv1pJXfa13zeePO2mFNlFYQWPy0pz1tA6fbAaS/H/vYx24Hx3qeo5XsNJ+seWTnPJOKnmD+5KAhe/x5p/NCyFh1tV60LimznVfupQOQd/WnPtV/nqNbfNmXfdnR4fFkj7WlCPf6GT12FT3nOc/Z9JfSBjW2PJdM9UmefPqnf/pRBDs5lmxqp5N3k/3WMGOLnOgg+43g06CicSvA4vt/4Pu31DnW3pyynQnjGXJX+5zbow+MW3WTn9qLLrxqLuaAddaK9+gvyiHP8do/ZeoL5TV38Uk7toPuT4PiPs2VdkrO9EPORMBXuxtctz6ip7LJIDShW2q7dLVVn8bb0jmiac675LY240kyOfoCtaNPe8goaxQd9au+6qu2sThlQue3TPtjzo/kzAq+Ny6mXr22ZdokyewJ8ldP87bxMoH9fXJs2iqt5TkSPJ9OVbBTjufjZGd0zDZ1ba69BVUdJy/qq5U3q/xZ9bgpD/fRGA/22TmrfN8nR0+Si8fRfFTn4iC47PLT6YXuumcXeH07xwIdxA6EbVzdfeoQ6unUmbrYurZMuyt7eR0HOWfr25PWhXWcTTo/2lIPSTck7dDh78CBAwfuGw5c0o4C5xIccpDdNwPhUMqBA/eWA895zJM2BbUITEZRgBFlh/JePubAMXVOEGtG+aXMpBAxBtwPZHO9d3s2BTtwlWJLIQuUdD0wjlFXRGSgacp2dKSkTWV0NQb28W2fkb9PWU5Z7Pn70lFwNhqO6+9p3MxdFfERjcD1ItMYdV/91V+9AarSsnAEMPgZlAxpAALQm9Hm3ALGL0OZcctoljOdQQicY0wXfQe8AwQwQEWD+VOuceUTUB8gDazyO9pKBVOELVoBAQxYbTL+/KlfFB4nASCk9ClAN/RpMwCxFAXeRSMAUWSccotObvu9chmyHc6LDwB25THWGeCebbcCx4ByA17V510OFCBLRgMa2l1h6/4zn/nMDUgxRgP59Z13S1MTWOp6Y7/ULXjue44N9AX2FqVcOYz/UoqUKmxG0wXyu6bPmvfa6T390g6ZgIjA1EAVbSs1FcABwAMskgMbjfOvMtTnHaCKdwJXS1Gg/9Rd6ovkD1rcy+BWNl60OwNfc3ygq8OkgSaAFlGn8TE+rHIsoAbflZFMQnugVo6C+jijHz2eR3tnebRTBf9zvmRU63/X0J+TcRrjE6TN8Rl96u7MmJwe5pOxykHXYd3oEV3aeRLtgGknFjqN5c4NyHmhvcYR+h3CrT7nAEjrVHoO96bhq19EpWpTB4XHG/PNP21GUw7Gmb9aO4rq15fmhPk1HWToIg84AgF0ytLPynYGSI4C61llt17l/FbGdBQ8+clP3mRd4EpjNmeFNhrLZIjvydT6P6BrGvY5wJTRv9a+5BJ+eS7ZOWVC4wL/Ai3/n3e+7oKW+7e84rW7//rMF251tUOg+bsCHxPscG91hgToT+DsXNbWKXf2Ae4r0LQCLekKzY/GUvM/+baCZveHo6BOWAFF1+9vR8Fs3wq2zX5o3Pydv/N3trXy2c9+9gao57h27Yu+6Iu29YqDQDCAMUEeW7+srUBdsgmY3RklAGNy2NruWXU2lz1H1pAl+O565+2oR53q4Li0Rlj7zWXzI7ltfKr/i7/4izenpHJyLrZ7i2yYMoZuoQ0OaKaPJId9tgNPe+g6AHnyyyfnBXlnfnmOPGuckUXGlrXD2CL7chRwam4RyPTgD921BUI873nP29rRWkV3IIPwAI+UR4ZYk/WBte/OO+7cvelX37TdI/cKhvAOvpDh9CjrDRm8OYEf9rCN/5zCtzzklu0dfG9XCD7mdAT6WxM61wYvyZr6y7vq0K76jcxPTiUvyHK78fzTF3NONebIU/86PyL5gkf6J2etMtu5l67l2Zzlge74IdiEA1eaOw6SKatat1cAf10/06Emzc2bFcA+DryeoP4UwNEzAf7k3JQRc11oLcrBMW2hGRilnFVmzrJXmbv+Tk/C27M5CpIpU7ascjQ9aD67r43z2j4aJ4/3fZ+82ucoWHmy0ny0TkxHwTyH4LSjYCv79BxunTuDdoELdoN86NQB3Fswwwhu7fs+ee/5dkrP+2hvx15z/aQFfV99XftocxRc99Cbd5efDq66ICXn8NKBAwcOnMGBS9ZRcPlVV+6uffCNh+48cODAgYuEA89+9DduChDFnJJPYS+qK1BqzQ+eQTxBthS0PlOecxQUKZ4CmxKo7rYd90xAYJFIymwHAVoCKwByRcB61/M5N6JxVQJPYvvZQPrjDAt0eBeN7YY4F/DkXIfAPkBifXc+E7A0QUV88oy+1c+MdsY7B0BpYhi2UrowzBiyQD/bzRl5rnE0eL9D5vQxQ5pByqhj0DI4jSGG7pZb/tpThybf+cFTBz8yYhnGaPGdESpNjLIZ0jkVlKXcDu9Di3IZ+I94xCM2QLpod0Z5ZeuH8qTPcxYCeRnqnAXaXX+XgqXzBjqYWR0M5+uvO2UEX3/D9Zvxpl5gBQPMvNEWIKJyRMABFQKBi/72DLD6Gc94xtEhkuppe38GUJHEDPgi7ErnA1i4+ppTAEZzxRxkeG8R3XffvfFM/7tf2hPzqzLiP/qOjKrTuzbamcEo9Jy2KU//BZQ31l1XhzYnHxj+wB1OEzsnAEIZ2YGgpSHwbFGijUu8QnNpktSZg9F76uyshdoTAF/aIs/rCzQbw/4pj5OgdFQ5fAIzcpg0htDTfFFu6R68h8c5CqbRXP/lKDBecnjiJTqVr6x2uuBfciKgbDp0AjcmOLsCtBNo0J9AHyAeYMVcwWeAHJ5k7Btb+OO3cWNu5ShwPTBf2ZwI+K6vjG1Rs3N3Bfrxt7RG9VfjP+dQuwoap+rBx54zhtGF5g5bftAND9ryZbeTxbMAM7tDzF91e4fs0S+cB2QZOeKesRlI1u4A9CkvRwHQ8O/+3b+7OQo6/yDZqv36qzmfQ6DdLXNtmeCT7/rR2CmfeQBWwCc6Sktink3ndvMVHclwtFzoGQV/8K2Ax9gAACAASURBVLOv3v3q0370KM1Uzo5AqwCM0kPNdbDv6m8cThB/ypC+71tH9zkKJjAzQaG5luVkmfyb9bQ+TNBugoL3t6MgPWMCXOe6rs93Vp6tQN0+gG6tM74pS19y6j3pSU/aAgF+5md+ZpsX1ng7BR/1qEdtMoKz7WUve9nmYHS2jvk6UwrloOx8gp//+Z/fUu1Mfc6aHbhsXE/djp7xhCc8YVuvyQAyuHXe+mBN5DRIHglAEEEO1EdLu+y81w41Ms31ZEmylq7iwHpOg9KEleffOlDaG2A7OemfcvyhjQxqbJE1xnmBDQIS6Ch0AdHJc15Yk37iJ35i04VyMAtmsL7n0Dd/tNE65F3OEL/JM3Rpq2c71DjdVpvdR4f2olnbKqe5rE344HpnyZQSLnmlbWSNepJd7SDhbNB3nD8+yS/fOWo9+8pXvnJzwqyR0K1fM/q9/p88ojN5hjzFC/xVPvmLz6UOS2ZrT3qe59q9MsueMmPK3+ZKc38Fdddn/U6+9X0te21TZcTHgpr2gflzXu6b85XRuhsvo78yz8dRkFwKtPa5T8ZM+b2C7tOGWR0FJ8m7uS6uYPdxfNwnR2cfzLWitWDf2nP0XI6C4STY6shRcPrA4n1rVXxIH0xPnGtY373vuanHkY0FLyUns3PNxQJizrZOzPG7tvk/v/stHzWHGV91/XU7AcSHvwMHDhy47zhwyToKbC065CC77wbCoaQDB+4tB37gi75+M/KKdGC8UEqKsvK91AelfVHndBJMxTt6ZnRVgJmy1ugMv4sO7LmUqwBv5QeqFWENTGE8oCNgKPCQUTKBl5OM7KmgTgN3KqaTxxPE6HrRIfuU8X39s49fKderUXOu70+FPOOxPppKrHoYY0AEBqiUJIBCRuhnf/ZnbwY9Q9Q1RmvnGADwfuM3fmMzht3zDGNWHwDjAAIAeEaqP8Z6BmnGl+vGkr7DM8Z3KYz0mUj/lHLGKqcDQBAwAEwwRkXYcWYYB7bfuwYMUBdjl9EuepBxyQjWLuOr6HbfGd0ij8vhXn5zQEGH6zH0XUevtirX+CrVhbYERhibyscjTg+8CFQOoNQH6H3KU56yAS2lYeiQwaIw22WgLvRoZ+0DlhS9j+94FWBfNGQAh9/lj9ZmIId7rhWJ3hkHjVs896w69b12MWrK21x0ZvMkhwRe4Ld/0tKIPATYAHx7NkceoEL9AeY+y5mMjnYONWa9hx58SqZ0iCZZpawOXfSM+vSVvlVeBz0HKObw0Fb/AnPNmaKT8cBvPNTf9WXGn+uNU3TOnSGTVrTUHvU2D3JUdFZCjgM0qlcZM4VKsmyNnuz3NL7NyfoCuA+Qcg0gqF3m54wwRH/OrHbZKM/caU7iMdDGP3O9qFX93gGb5lRnaLTDQd/hzYNvevDutg/ctr2HFrzQRmO+urW3qFT9WgRfgJlr5I8Dm/VtAKB5AAREq9QY5lYHCLcrKCM7MK4UQuomg77jO75jS79ibgTeaxuacla7XhqwwNQAAv1XOixtzhmg7e1qaA3ynPfKIR/ANIGq1uJAiJxt/+K///IFLffOKPi1Z5xKeabMwAqF4YG+KFo7R8+6LraWTKdVQI3PCWJNIifY09gOVJ5r7ATopg5RlC3+JTeSV8mL0t2tAGF0XRDTjnlprrM9sg9sOp86TwLEJo9WIG+tF68aW541rq1Jz33uc7e1x1ziDPjSL/3Sbb7Y/Wf9sKYKBDCXpYyjE1iLjU33OAfJEfPOumn3AYd7keFzniRDAcycxpwSdi6YW5zryXrAMH2BngAsN2cdaGuXozWk9UIb1aVe6591WZS5uag9M9IXPdpJRnBAGNMA52Qc2WUd5ITgTFVGumzjeq47yk4Oel5ZV1151dEOn+3du0+l7rMjE+/Io/qpnUJkFV7Snegxrmtj5/7MIBeHIgfYv+eP37N77/veu+lgAb7JVvyzvubsJfM5XrS5XRr6IDnWbilzqJ0GOWv1sXaqw5qhDM/jl/VPv/3sz/7spvfFnzkWkwPN4e4lM5Snrel+rdnoMz7VhZbWLvKpe835AplW2ZKcWsHpffN0nZOrXjzX2dmWWcf6vfFHpvVvyi91JNv3RaW3NiUbW2+mzTLLXtt1UjuzVdZggn08nP1af+7r6yO62lWzpfa/+4y0UHNdmPS1E2fKu2TYKstWh8Lad8c5ZOZzG63OABjnERx3/sBc7/pe0E66mPKmQ2w6oRt/rdnTUeCaZ9MTCj44W1+u8r6x4vN1f/TW3VN/49Xns8xclM9KRX79Q28+pCK/KHvnQNSlzIFL0lFw5TVX766+8VTO2MPfgQMHDlwcHOAoCOieEfyBXIEIlJPSdvi+RhVO5dB375Uv1nueTwGjuFYnIytgpGj8FNsZvbQqYpQuxoPrpUxhVKgnQ6houDUKauX8VFZnPasxdF/12HHAwqxv3zPrtTOU8GVb7Kpop8AywjK2ASwMcPxmfIuqBSCICGcwdmCs/hGVyBDu0E2KMAN4AuO2/he5DFQoBzo628nAUGeAFqEsgrDIPe+ghbGNzra7N/ZEPXJkMCiBAkCHcqkzkv1DH6BeHcoF9hsXQEZjLgcCYFM7tRdY6L3y8zKc1aOMtsozyrUBmDJTLjRPACsMeikTvC/ykFESmMtgecd/e8fuWc961hYRrdwi59XDuDdPAtCVa/zig/YDeMuvDmgIeO77BA3wRnn+ckgUxTQBzYC25qX6myv4UlQ0sCCgwrPaVMoUz6ETz4Ep6JJ2CAg1o6m8M4FC5WTsJRu0swj05Al60KwPPa+/S0HUToY+M9zQDXABTgX6B5JGQ+0pMtV9fENz6Sj6Xjs6Z6XdTbXB/GjHygoYFBE9+VdqJ+PNu+hXpnYFHJOLE5RNNq6ASDTUh0VtGqeiT/WL+Y4+ZRpD5e1Wv3Ezc3jjh/vAOfc67+Ev/sW/uAF5zcXo6yDidvzk+MJLYwMdHTDeuQQ5RtwvArkdBznCMorxA1/MXwCmfiV3yCZ1obVdA3YTSI1SKjRyokPm8acxVH5r7QeAyuEODG03y9GcPe0E0qc5zZK5gdV+5yhqPh0nlxvT6NCuxn3rVDK7MRRI3pz7zrdcGDDw9lf+0u7Xv+/Hj3YnNF8aM9FVmorWubkuTkfBBJ5q6wqSzbUqfnomJ9Hk3wTFoiXZEMjmGfK1vsaz0iSSjROwO4n/98UavgI8D5SjYEaxBgLWnmRfziu72p74xCduDsIXvvCFG38e85jHbAcbc75b+8wjwQEAcLLSOUXWcGujsRDY7x3zCADPSWCt45SfTrXkgjknSpzj7cu//Ms3QFyf66MCOshR0en/4T/8h6PgAO84U8auJW0hT9pdhR7tUAdZ0jk1dAjrX07y5ApZQRaQLeRP48S6Tf+wtgOom9fJ1slf77iurb6TNwIQ7JCc/d8ab6fF85///K1cf2gyVrW9s4bIVHxLf9AnAYrGtnkpOMLarRyyVz/oJ3+dL9Vuw4B7z5LhAH3loLfzAprTPtFU6sJ2a5JdeGJdMI5zvmh7B1qjh/7nHeWsAOYEfuf6pz3tjtJmfMh5i46cpsoszZx2+q2f0we0N16u87e+aF08H529OZRToM/k21xrZ72rXJz3omeCuq0L01HQ/Snr0xVa05vTk6cTnE5WnotMO05GzbascnOfHD1q3+lDeGf6nlnH5EP0bdeGY2HWfTabbL0/+bCvrrVPJm1zvB5Xr74yB0oJOXWC+D7XvpwBranebY1LrqTbpbuv5axjbI6hdY20o+AZv/2L59L1F/UzMMGrrju1q+vwd+DAgQP3HQcuSUfBtTc/eHf5lZffd1w4lHTgwIED95oDHAWBgzPNRmBKUf0UFUr/TK9zUuWUI0aBMhmGygus817AWlvOGSwZhjksVuVuAg7oCfgpKrJoaDRmZFHWpqNgNfJT7PqcjoIU9mmM3GuGjwJWJX2fkXOSMt3z52LQpJTiGUOZQdmhcYz0L/iCL9gAemC78jqYj5Eo4o9Rz4jVb9HEmAMeKo8RCWgoH20Acnlu1Qu0BMobEwy/DkvUV4xg/4CC7R7xW9ShdgI9GZuMYuOj3O/6FnCATobzHGMMU0YwGpRV9HjpedAqArEDGwP9ARDeK4eu694HJBpjaDHmSrmgPJGReOoARuCLd6cBiv/a9qIXvWg71Li868a994x999tVU9R/Bn45fM2r5hQ+4KN6lMfI1yee1Y94gwfuod0fXmk3mvE1MLLdAUV86ud2J2QENY/MqRx1RZFzyOhP81kaBgBLoFVzK8OneaUdORObFjlK+q0/yRFggXZkbBsH2ptDpF0POXwAS4Hg6J5Oi+p3XXlAi0Ab9/QdOgI1450+CtiZhhteJM/iafMNDwOkZvqhotWKEK3/Aynm3I4XqyEe0LFGDOaIxTd8Ma85cbyv//1GFwAOeBVPXdscSXd+cPf7f/D7W/SrttlJQB6Yf7UzR2+7IvS7/m7HATBSm8wjdWqvvnJNv/lMrhqv3u1chQ3cuuPO3Qdu/8BGH1ATLepCY45OZQK4ci4AH3MUeC6wrLmkn8s9rk4yRHTxt37rt26ApmvaUd8FRuDbatyva0MOKG1q7VzXiuQBegI18WHOL+/oj+RA8tP173rray5o+XnLK35x91+e/qNnnJXQjobStqhPG44DVE5yFEzQax2rK4hYNGXtW0GwQJVkhj5u7prz/ulv/WFeksFknfEzgTU0reDOBTHvAXgpHu0D5qo+vkxQbAX//MYrPBLNb+45F8caKhDgm77pmzZ5YK0yFwDf1jLAuvXdWUSlrSEbrSXK4cy3LnAAm4dkfnpbc0V5BReQFaU/a56Qxe3iApaTz1KFqY/+oB46iPFu/rz9bW/f3XHnqfRdZDoQ3J9+Vr/1hj5RRHr6KbrJCc7CzgfwXju95g4yMmKCwnPNoUsYq9rLwWFN51T0/r55jX8cBXjQM+X797xrZCK+kZFkGvrQRU53popn8EpQBJ7jkzaSy61tOf2V5XuHJmsPGvHXn9+lbSvlUwcNm3/4GCDfrpx2uxlH5LR/6NRXnm+tWHVVv9FCnqgDTdHpHl70m1xuTVZ2uwlc10bj2PvabLxqEz2ztWffnFiB1H16/j7ZlJxpLqU/Jqsb3+tnc7bn9wHJU4a1iy8a0Kd/8GGfI2CCxM396Yxd23dSe6PjOFG2ypEpYya9kwf7yjpnR8Hp8wFOsm2O66u13n20rjTPd+qnlScrLcotuCNH4nxn5dm0TT2XXJnOn2htnZ1jtvE0P+P3Kvtdf8Mfv333rN+7sB2Gx42DB/q6VOTX3fLgB7raQ30HDnxMcOCScxTwGF51w4crWB8TvXVo5IEDFzEHchS0AyBwcKZ/oPQEOgZmnq1JlKAiiIAhjK0iKIsaVu5MdTSBtEC8lKmia13353dAXsq63xlpQIR2Mhy3oyDFbZ/Cui9CcVUOz8aDk+4H8mWQTMNgfW+CLVMJnkpy5e1TZmf7gH3AMYYLY5US6jBQ0YYMQVH9Ga+MTIa8a7bNM8D7A/4BA3IGvePt79i9/g2v3253zkUAHuNT1KJ0R4y+FPCM/A4sbiu89/vn2ZwEDEflMOIZvkV4A0TQWg5675aSyBjsUFrvGyOlOcn4zrBGL14xavHT/c4g6FDf+gKPGpPqBYyj80u+5Et2j3zkI/c6CvDXFn6AAjCAgyBgvO3NQBJtQUsgXtGN5Q4OlFR/YETRkwAGxjbwjIGzRa/fcefuXe8+dSC0MvXjTMWUg9DzDPfKKuVRZ0Hgh/bjjbLabeF5ziZgqzYClDq0sfGIVm0FBgR+Kh9/i77SroBE/ChntDbqx9L46PfGnbFTVCQ69IW5b7xqY4Z4YKPf2tAupnY0FUGmXe3S8Iw/ZRYV2Gd94H59WMRYbfBMYwTPtCl5V6Qn3uOr3/o5Z0SyTRkB+HNuTwdoci7+5GiLjqJajbd2CeGBMWIuRVMyyPvmPADReJI+BJjXPPIumv1rrqET/bUzR1i7g3Ks5SjA74Cl5ApwyE4cO2/U7x/gn0MDjWQXwAhNAKycktqnr4FqaO5sDvQaO5411tRX2qp4xHH5zd/8zdsB7jmzc55pZzsnXGt9QnvGe997J3DOe/VXa1gOnOZPvJqyfwIFgUnKdP3/fPuFRRC++eWv2b3pqT9ytFtHWTl4zKPSxWhTDqC5ZrRGod+4m87YCWZMx8pcw1qzpzNl3VEwQbDmarKmdS4AMl1FGeZ/O9GqszkfrSeBScet0ftAr3uz3p/07nF1zTU9/kxAcB9YZYwa0+YscF1KHM9xhonwN8Y7Y8g6QU6Kvuc86ODeHMEcv5wExgSHut08jZvmhbLNcXXadSSFUSngfOboKUVe5xjRPawRdADnJZQKyDwmU0ofZuyrs7OQmmfWG3Igx6Q5TpYG0OGXuZ5DPF2kwBf0kwfxs+hh5acb0SvoP8rBBzKwIJY5pvCLQ8aB0ZwXwHeyh3wktzq/pTz86vBdue0oS6Ym//FFu+km2kR2tzNSH+I5+s1f6xW5py67Qq1X7bjs7KR+Jw/b0WT3I94aK9qh3oIT1IGv+okjBG05vtc5VWBQ5xoo5/YP3L774/f88SZf8MQaXkrE295/25ZWCX05M9CkbvpBARH0TPopvao0d8nTOSf2ydB9c27Vk48Dq1eduzpnmYHJybJ99aVXpOMkO9N1Gk/TyVk500Ew27dPnk25sI+Os9ku3Z/lnMv3Tf6Pw72nfdK91ohtPTy1peBUSsrThwmfRO+ku/Wg5+fvk9o/+3w6CqY+Ncuc9NZvPTvX5/l9OopyBEw9YeXlPtstWTnH0+yXOQZ+9X1/uHv22954fy1JD0i5ziu94pqrH5C6DpUcOPCxxoFLylGwAS63PHg7AOrwd+DAgQMXFwd+8FHfcJQSJPAs5TblJ4WMsRWYsk/JmsqQdz3PkPHH+At8L/VB0bnuU66qL2BfvRmGgTTlT20LdMBfZZfLnMF5NkfBGQosxfXuu486Z9JyHAByoT2pnowc31fQZC33OCU/46XPqbiu/RMvGf9FnTMuGbMMfCAv0BB4WORf+XmLPitNSLsSpDeg3DKmRd4B9NwL0GbcaidjnqEt0lA0MCPxzW9582b46U/GImMUjUXO+9SHAAjgYAaWyEjpktDaTgTGrHHAUC4tjDqLDm5XQeA7mtHFEGao2TGhDxjc7VgoopAxbuzVX4xadHlWWwEa5gSDngNG/me83PLa33Uq9VAGEWPdwZE/9EM/tBnmnB6deQDQKLKdoe93KWECHduZswG/Nz149573vmejwV8RgDn64kO7bbQhEMS9ABT9n2GujHaC4BWjv4Nly6+aY0KfNW7VAXBoDNlZwnHS/Ep+FOGdYwKvO1i3iOaAnBw/3sGXxmDGVEa0diivsyS8pw0AxHY0BIqgJyfFjNLSRzlqijidIGNnVHgfD0vBVhmu5wRJts10RMryTjsiAmbN26LLA2eaO4HJleO5gAnXArrUW8oidE7Q173GTkCO+W8OriD/zFuNh+UgF0nLueAdshyvqtu807bSY3VGyHS29Hz8zXlhTLSbokh/49u4AiJKXUU+mSeebUeSyGPgkboCE6+5+prd7/7e727zOBp6x3jVJwFrZIa2FtUqMvnbv/3bNwcmGvFvyonWgdIkGX/NqcZCvxvvOTC1zz/vtKZ2LZCydcy7E6TPKReffF6oo+Atr3jtdphxf83HaGns6cuAwHUtCYBdHQWt+XM9m+uX6+ZcYM0E5iYI0jqPFn2wlos36BWxXcobfSoCe5+jINBxAkP7wL7j1vALfe9CdYL1vWht3ZuRx8eBm8kx6QDNE2d2cBQAr//e3/t7m4zGL2u8eWLNBhJbv5Or6SPmBYe3Ncoz0n6V+mbqHWQCIFcQgPKttcrQh0WQKz/A37rqHBG7HPTR4x73uA3cTv+z9tEjjBlzrvOQyAH1kxUc8tZ3NNIxyD905vRqLqGzdTBAduqL0zllTCk/OskejgG0eA5P/W4cz/FpzHJoOn/ImOR0pNuQI2QpmZPOpx2lxMOfdr/SDcgq/3JiaoeyybnW4y010TvftfsTn/gnNh6Ri9ZRfdRzylW/vibH8Ui7yL3koXmMX9qk3dZr7/uNFjTqS3JI2+woQFe7dpN1jQX3lM15o1/00R2337F7+zvevrXf9dJA+Y0PBXyQu1MXT9/WZ2gwRr7u677u6Ky0CaDPdXydM7PM5lcg7nFzaN88nPr3Cviu8nDV1dNBXG+OTUd++s6cU5PW2rCvnWv7zuYs2CebJh/W94+Tl2fw4PShwTP3v3ouv+ye7BHb86fhn62+5VyDrR09cJrIylv5Wd37+mTfvamDZhPts6eOq6d1LznsuWkXz9+zr05aB1a+JlPSP6ZOsK6l1fFrt71r99z/9qv31XLzgJcjFfk1D77xAa/3UOGBAx8rHLikHAVX33D97srrrvlY6ZtDOw8cuKQ48OxHf+NRdCSFpei/GTW4Dyjfp2hPBZLSQwlmjATiFmHB6MmIK3qwd31Wn+eLrA1oCgBoR0EGZvQUObbuKNhnNKzXJjhwfzoKqrdtqRnn2nSSMr/v3uTbquzO374z8hixPhmQeAQgY+D7XroQbWfAzkNbA46AgwzPDgVkVBaRGMiWAVsEKIeCf941HtQF3CnfP0NVNDDDkYEKaKMso7MIaL+ByspkuAIU/GNw4gHjOKVd/YzWwH5jxjgDJgC/fQ8km8q5+gCIpddihDcOigycQLWxp8/cQwcnxhOe8IQNmGlHzBxT3pXr99/9u3+3RWgCX9GaU2s60PCEsbXR/qFTOwOKNiwSW931Ed4CDNCBLmAqPgem5hypH5tngc854gI04jdwwV8R5J/5mZ+51en8CEBO+fxFeIoK1a5XvvKVGxA1wRS8zLmindqDXsBKtCkPiND46Tpa9HXOI/QoL8dJW/hzFAXmNl8Ca/2u7mnUNd7xU7kB4IH2K3ivnmm4KwsN7XLQbr+1wz/lA4waV+ZMebWjB83Kbewro5RGxgD++1NW6SM84z1la6Pn1IuHeOV+4y/A3rwwj8xhYwTwqk5zv/FsbgLIgEYAQHToJ/3V/FBeZWkP3ulzfVhOadfqM99zDKCxHSnaX+otYCRAqhzo+hxNnbcgVYq5FZhXugy/f/d3fndzFkSD9/RlfdK6UER1fUOO/YN/8A82Z6Sxjhc5Z+pn7/rufvw0X8qPXn5v7WtM6hN8IG/woPMo1JsjPHC8cer5OWdydDeGvvtdp3Zsne/f6ijAm+Sf+pKBE6CsjpwKZ3MUzHW7dyf41Xw5DuBpLZw7apTT83hgzBgr+GI+kDdAaMDzXDsbX8m0lZ5z4d9JjoLjQKVzKfdcnplA0nQUrDsjk+WV2bpm5wB+O1PIGsh57RBjjjRrZ860zqGZelDrpLMCOAnx3dkE5L1x3B/+czpKF8ShIPigNa9xW+CJ+nJMki2cgHYn0AnQWjCJ9ws4sJ6QAwBwc8k6Zm6ROe3Es36SSejy6R6eNJaax+m06VnpoemO6FVGzm/rMRkK8ObQMM8f+9jHbuNtm5/3xJNsAXDKQ+cP/uAPbjRqK3nZbjkyp90DxrC6tMk6g79kg/rc044cPjnH6WqeI6uMc8+jPeeHurRNe/W3sslJz2qT6+lDnmudAeb7p1zP4TcZpF7joLlmPTduvJujd85t361J2tM6b11xnQyny7Qr1PjR/vQ37c7Bjd50f8/lKPhrf+2vbYdct8Ov8Tpl5T77Yc77vq+Ogilj9j0fiNucn/WkOzUPV317lt1anMOgMdicnkEHvRcv4vV8ZvJ/H93nImcmfcn5+d6UQ+v1M2TqONh4Lw9HkGiOgpXv03bkM+i51QFR36/ryNGhxafXjPX+aq+uMnzlV/3uemvfPps3m2PfmndGm07okMaGOVcqwvTw4/j+pvf+990PvOXC9IFzHRv353PXPUQq8ivvzyoOZR848DHNgUvGUUAQXHvzwWv4MT1aD42/qDnwnMc86QicOEkxPBcFeyp/lKsim7zLeMn4DhBlsKzR9AEOKWD9znhpR4GyfE9Zz7Do3ILA11UBXpW3fq9Kfsp/kXxnUyzPt5MrL6NWe+aW00nnSXUfB7zsM4AYrp/xf3zGtuWbAcywEw3IyHNIIaNN3+C1f8ouQhmvGcDAQwY+I06fAgEAEAy/8siXIoghL8q8g+zQRBEGUGQcMijVC0CYB6gyzu1A4MRgCDO0PecTqBmAHa2lyiqK0X0GqUg2fEWr9otEDPQMgAZEZrgVTee5nAp4wAAPSAh0DbjSh/gAbPwrf+WvbDQzXO66+64Py/mNz8997nO3571X+hR877fPUjxcecWVu/ffdipFQUZLQNi111y7e/cfvXujPQcO3hg7QGAAZlGSRZa3MwDt3gtc18bAbTw0f3omJ4Hr+phBo6+8k/MHqADkAAABlTo7AC3Kdd84C/z26Zq+QJv+UqdxoUz89y76Skeh/X4DjToboXmqj4vcXo3Vdlm4vjoKMgiLPHXf2MObdhLMHSV40o6CjFbyDY9Kf1GbA3g7JLkdHfrWNbS3o6NI6kBbNJfqR3nTUQD06SDf5By6ygvdjpTGfeAE/jSOOjzS/MuR4hrectp5zk4j8yfwi6NN/xuz6M9hZZ7lQHC9HR6lWsKvdoy45585VyowfS9S1iHfPjuzoDUEjeaU+pUTeFqKLuNI6hSOBvMKDfgxnVMTdAlARjPHqbQsyq5P6tcc1a1f3sshgw515EDI4T1lZmMtR0pOD/2prMZJ9eHJBL/UkUPc80+547fOd5nZnn+rMwqe8WOn0j2c3jVnLDYW0F5kbLyNpllha9S+Z/YBV8cRGwjSOwGenq9/0TZBmBwsxgxayTe71Kwb0r4k35Qx+2heP06/2UfnSY6Ck+5dUAedfmmu+X2fjoLVOTnXeLzSVvL0a77mazY5bGcXEPhbvuVbNrnr7JgOBdbn8Te9Q/muS1sEGCdjSzX1TgAAIABJREFURNYrxy6ECZ4p1+HDUsIkw+c4Sh/LqdcuNueIcAYCjjkZ6AfeK/2geshHa287H9Dn35xPRdIbD+QAmWj96VyWdsnlvNDWxnhOJWWYV6U6Ku0e2jszwO4mcoLDlCyckdLxn7OAHMZfjnoyKIcz+ozHdjJpg/ZyxOIBHcmfeqzVZEBrH33DNc4w7SIHfaI3mV1whr7XJ/qIrtJ3tJsjrWHo6lwA9/xxiJiDZH9jwnNkvfqdqWQ8NU8nYJ1cLYhjAv3a2llSZDTnj/aRmaWFUj56CuxpV1XjR5uf/OQnb4dwN/5OAmenA2XqAc2nOYa7v+rX6zyccnOVc83P+cxqS6w2RmMx22SWOemb8qrv686CVddZ7ZtzkUcn2Rf7ZOZaxzontnkxvGlbGfPw4+FoO6JvJJzYyp+7Dsb3M/pGmdv/9+xYWNMaeX7K6ykzJ2+OGwNrX678nGtha+bab+fcB6fbGY1zLh2tx6efcZjx037zws4sOhd67s9nrrr+2t3VD7rh/qziUPaBAx/zHLhkHAVX3/Sg3ZVXnwI4Dn8HDhw4cPFx4GyOgqmYnQ2wXpWqACFllOOdYtX25XXbLu4UhVZaIgZREVb7Io68kxHEsC0KHPgU+De5viq5qxKfkjYdBeejfB/Ho7WMjB3Xp0J4vg6JkxwFUylmMLcLgPHPUGX4ithnmLsWeBV4HM0TWJOD2D9GrBRAgGlGnjYwYhntjPzP+szP2n3an/60rc4iZ30CBPwxLn77d357e08uWweXMho5HRiTnBFS+TBA1S/ajXOD4Vk9gQfKy/hVHsC2wxMZwcZF4LKyRUJuW+NPH05bGhCfxo02AAqUVW7foi+NY9d9KhuNaEIfmr/4i794M/73OQrQ+yu/8itb6iH0MYoBDIz8QM1SEzQu1NVuGu3oekAaUBjwUIR0142LIgeVoW5twLsi9l3rwEflliIkY9V72hZg7XugeOCnOc6YLwc80A7Yq67GJkCi1BCVre3tMNA+/FC+PgD6qLN2FZEJQPEdqGL8Fn01HQRrFN421i6//OhchWRPBl5jPOAs8Lu2B2DklGxHUymfMkJd927PBVg0zwNmi7I3xtzrzIZSuqHHPc+V318b1OeaNuN5KSqMn2Ql8NRYmjsMjA80Vl87YpqTpdsC5OCNeQ3oMpY5EbVDu9qlE9BVtGv9OQ8s9mw7bdDewd45KvxGv2fM99e+9rVbJLG68bvdROoyrowv48fc1V5jr37Db/JGRO+tt9569D5+5WxpLrfLLSeQ8jlDvuqrvuooX3mpIJL/zaPyaJMtrhW9HUA7nYcBrzni/M7R07hpTk/QbQIaAePNIWvZM+46lc7rfP/e+nO/uPu1Z7zgyFEwx/4EppS7Ah+zrgm2Rlf9MD/36QzHATHNk1LC5HApMKH527wKXCNjrUPkgIh3/dNfuxCPcxyeC/8uNkdB42TqCvt0Cms6AJ8cfvnLX76l9fnar/3aTSYD/MnZudut3VfKwmMy9m/+zb+5pfwzL5XDCYcfxmTAtDONnvSkJ+3+1Kf8qd1tH7htk0HpG9Px0G5S7+mrn/mZn9nmNwdDuxvJPms7GlsXlOea98zvnL3mXzt5XKNPkAcdnhzAnR7YTq3GUfK78RKtnps7f8g/ZXNWqM9uQev9qUbeM4IEA2w6zO2371784hcfpdTxrvLIObst8A/v0ZrjUbnAc7JB21sPyFvylG5V6iJ040lnF3jGnzU+xz4+CeTA33Y2+V0wR6mB0JJjRv8os9R9rWGlxONkeOELX7jJ13ZtpoO0hiiPLO0A4oIt0lfcL1iAPtjOD/wo6AM9Bargg7YabxxJHLlSP+XgmeA8HgTMTt1o7r45Drg9V1293p7ldK31vbKmw2CfnOn5Fbxe5exaZwFLtXEfLfOdWd5J9kvyfx/dq2zfV/7RMzN10J4s0xu9S3qhM2gcuw7mmrTxdUlVtJV0Op3RGW3r7IPTDvHufeiuDx2drXWc7F/bf9x6tb4/31vH2dn4fsTP4fCYKbrP4G08Pd3GX3rnH+y+99d+/lyWsovqGW267qG3HFKRX1S9ciDmo5EDl4Sj4ArG5U0Hr+FH4wA8tOmjhwMnOQos6kX4BEYFpKxK41TeM2oZFgErHYJM2S+NwFTwZ3mU4gCtopoDVryTEZBCyTByLUcB5Y2xUiTvPjB9pX8+c5zyl1FyrsrmPmV9H4iyT/nc7NHT0Z+rwnnS74CUtUx9AdQGusldzCgDmDNUGWyM+EAD/MTvGYGsXIag3Mci50WYSaOTA6hdIp6TtuALv/ALt7EDqGxnScA4MB44wEh0n1HqmSKtgRTSjCgz4B447B/agERFwGkngzsgn2Htt88ijgPAXdf+tvcbpwEvRe9O3uZcqC+0Db2AR1F7jHAApog//NPur/iKr9iAgX2GlzkCEP2BH/iBLUWPuvAPn41dtGkH8NS1jMP68obrb9jSEHkPv4ATxri/gARtdL/oaM9Ef4ClsktzUooa7+N3/V4O96LFlaFMbWf06xd8RbdrAADXAEHojy7Pug/4UL6/gIN2Fxh/7aDwzI0PunF35VWn0kXFy0ASfAYglYoCIOI59BchvRrvyTHPVCe+xJv4XMR0aVnUGWifA0ZZ+Ih/Po1j5QYEz4i/vs9zJOpzgLfv5KP6cgC41jxQh7Jz1hQlG9/VH3COr3hctKb3GhPoKC+2fsG7HCM51koRlzPIWAbOoE2f4E0grrZ2MGWAOVqUjaecDuZTzg/ve6fdGvrHuDL/HZL5qle9auNz87GdP7fcfMvuwTc/eJvP0VefNCeMHfeVB9hUDh6iT3ntXPF8fRX4r1+kTfmrf/WvbuXnlK5sbdIO/eEz/uOxMrQzILQx5h3f8SUQvPHejpJ2WCSrW8fqE9fbNdR88c737f7gghQPjoL1jILmyLpGzTVndRpMkGvf2rQCJZU929kaOsGg+r35t5bT/Smb8R54q985rI3v6kmmJ4NPAmyOY+hH2lEQn+L51JWOACRg2fgz3+2ykDLoR3/0R7c1RtoW0fAvfelLtxSBM33Q1GeMaeMTgP/EJz5xm0c/8iM/su3ySQ8wh+kNZMN3fMd3bGkL0VfAR2O1cRzNpV2TIorssVMQsG8uF3FupwOHRCC5tvhdOkD1kJXmtTZYY4qwRzfZZw57bqZz8yznO5o6nFe9nXFSxL/3PAOEvOPOOzb5rg4BAGj9si/7sk1X2sbUXfd4CrYxd/mpHULWPjRrk0910DVKy7SBZKfXWI4BdOMhurTfWSvknbGnPe0k0GZAOnqUhc7SsuU40EYAPFrJNXJR/cpJb1GfAAnlkWnaRqbRYXx6Thno1IYc+D/+4z++0aJvkm/6Oqe6seNP2fhJN1JWZ88ox9qg/tJNortxoq85iTkjvIc2//Q3hxRHV7vJGu5zTk95MYNS5vWTHGz7ZMA+HXvfvJu6RjKxz7Vc/dq/KX9Xx8f6PtqtB+kpU8fYJ9tOsg9Wvk3ddp/Oehy/13VjfW4fr7b+CORfmLMC5Gfwco+jYPocJr+2+Xi6Dg6Cgp/w7jiaa/dxzpu1/JN40pg723hb+bPRfPlpB8jKmyHno2VzFPyXS89RYCeBHQWHvwMHDhy4fzlwSTgKrr35pt3lV54pnO9fthxKP3DgwIHz5cBJjoKADkoNY4DSVWTfqixNxbeoJO8HjgTgeH9Gxyl7Kr6lHgj4K1Kz3QSeT9kuwqgyp7MAsFIKjjW6aJ/CeC7K4DSs9/H5XBTtqajvMygmgHKcwbFP2d/XH5NGRhvAAC8Y7AxogD/ARdRcEfiMtwz/CTIzZuW9FWXsIN1Xv+bVW7oi4LAyGZr6gQEoSleqEMYfYIHBxwD1jDEE7DUePO++SDhGvnoZtuoF/PhThnf9ZtgyOBmjovsYk+4z6hnHjND6vHRByggM9U7RfR0WrE7jlXHrGvBBWQxvZekDBnDANP6gJ0DVvGCQAyv/8l/+y5ujION87T+/RehxFEiToqzmVGlr/AYK+Cza0VxwX78H9AQ6ZDwquwOKc+aZJzNyGZ/LR4/enHD4mNGfQ7ADopVZug8gB16U01l5OQ6MI8DvT/3UT20OnXLwG3f4ESC+GXKnHZCBNN7z5zeakzvar8+KZNUv73vv+7YDEvGo3NUBwBmDE7yaMkzZnqmegH7jsIOklRVIW1RmjoAAkQlA5PjEmwnmTXDTeMHXwHr8LrVTOxzw3/f6vXE7gX/lBJq7by4oy1+7t9DfuNNPycRS5fidg857np1OWLzGc2dRlO7HOM2xgh79YJ7gZ5G5+sMc0m6OvquvuvpUWoDToDn+5qADYALG7K4BqHm3XQs+y+/NMUkulPpK2wKX1K3tZJd30KEs41V/5VhwT92lUGvMaze5AVj9xm/8xm1cozVexP+cca1H7ZTBT/LG9c4yyOETv/C6KNyc4/FbPb639tUXfa4gPdqe9sHfOd/lfXv+zT/7mt0bn/L8M6Iqzwaet86u6+IExlZi5rxY17nW+dbQue7nIKiuCaK0HvqMnz7962BuufitA8mWCdIct4aejZEXm6Ng8m2VM/UJGQDQJpf/1b/6V9s69U/+yT/Z5sbznve8ba4Yq96fUf9kc47vf/SP/tEWUCAI4Id/+Ic38DZ+G+/WT8Ct9ERkWMDxlHcr8GnNsgaQ3TfedOM2b8mgnHA5Mq2jnZVC9pReUHvSAazLpfFRph2R5HVANPnY7gNz17MAdnQ+/OEP3+arNVjOfdHqHNzkhvW9A8+VZTx5znV6E+cJuTj1M32irckNjgLph/BTO/QLOVSEvwAH/JO2T/3kG/rJJzSos5RB3vGu+z4FZtCbtI98wUMyhU7mOv2tXQAFEehvPOgd/NSH5DNZTL8pTaS68dZ99XlHv9hp+mM/9mObo6B1s7EYeF1/t4vDuCgVEVrUMwMxjFM7X4D//uE7eYhefLM2oAcdxppdmsqZAULJj6nbTyB9BoFM2XM2HX7Vo+fvVS51r7l0Bri9CJh0Es+mX/fZ/E3mrDKrHVI5/7Orppxb6V5l8aQ9Odm17JYVMD/OnlnXjtUeSVbPte1Ift1LR8GkafJ7fs9ZRF8w/0sLWaDDSbbbPp2951d+rEEh65g721g7o48+BhwF8MDrHnLz2Zbew/0DBw4cuA84cNE7Cq669prdVQ+6/j5o6qGIAwcOHLg/ObDPUTAVopRUNExFK5B+KkMZTaV9SIFOOV6V2VXxSnEq8plB0TkGRWgGPOUsoJy1Ddt7RaMykNq6/UA5CjIc9/XXVNTd3wdgTMX9uGdW5fM4pX0tX5+UD5jx7z3RbJRovynUGSo5CCbQLFKN0QpEYDxzEjDsiywvchzwJvIO75XDEGQQ+9NX6mOIMww7nE+flfseqAE4BCIyGBnRUhTof8Ywo5MBL5qfMat+nwxc4CXjAOjhj2PB/Y//uI/fzgtQPz6UGx0Pyqleyh+0G0/qUBejHyClLPwoeln5aGWkK1e7nU8g73Jb6/eNA887zFhKh4zfgFB0461xb961q8b4ZUxn+DTO1KPd+poh7vkAaPwMFPK8/tGHygdUBM4BG3LalLO5HQ7ecU+95pZ+bOeA6/gNxFEXGoyhF73oRdt4Urf33UM7WttRUI7/HBoBgGgq1Y9rfnuvMaMd5XTWPwE6QAXAyXQmzvmmXfpIvcadeo0r9Bhrni09DbrdD7wqtQM+BRK7hydFSKJvAkgriGHMaEsHNbfbJfBYeZ4pCj/aAwLwFk3a4V47ZOrfnDrar+zydJdCzBjxZy7oL7TjWePLvCqXO/BNxC8+q8/cy2mnvTnWikotNVeAkGdLY4THxktpk9BjTov8139212gbkN44mc6WbWfJaQdjTixjQxu0D2/8jjZj2j99ZNy1I2buIGmHg77AT2CZHQXf8A3fcHRwZ4COT+01XvwLBAvAU89MbYce99Sd06P31ReopizvBRLpz9bYHFnqbs7lTNCe7/mjN16QKsBR8IZ/+7wjGbwWElC1Ajvr+jwBpX1A+ly/WssDEf3uneqZTs4JXOOHvxm93K6hUrSZc+QZp/S//tf/eluL9jkKTlpHT2LmcY6CCUita/oFdc54ad9aXt/MuiZAmJzEK/NNpL8598//+T/f+PPt3/7tW2omcrmzP5KFcz5r71d+5Vdu5xmYV/LSS11kDVR3oLXDh+kRpTjTD+20qV8bs/VjjgY0kgHkjd0N5j95Qyah3T16BcCY3HG9dGrmm3La+cPRToZJEWRumVfmSGsROUg2FYyAzUB1ckc9AHDrGeDed7TjW5H681wc8lAQAF1myvnGlmvKBKg/9alP3fQqdOCLtlrX0fGnP+1P797z3vcc1adu/8g645fzwDt0EPO/HUvViV68wd92TZa6h8zhCMEH17SF/NQO73WoMJ4qt118+rL1SBvIRDz3jjFhRwmHEb2lXQfaneMUj0ufZ3yVPlDd/mm3utohmaxzz/jkENLeDmRGrxROzjlS3zd/8zfvPu/zPm/juzESSN5asc6FwNp9IPWcnxOknXbJSeD4cfO9d7JRVjlQ/2UH+Swgo3en06BrU042h9IZ+z3bfwbwfDoK/SSa960DjenWwX0O6ymnqjO5GF3J9n3PbjbMOTgMtjKX3QSrEzL5OO0dPDHu0peNI/oKmTXpme/E8yn3jxsLa11rm6eNtsr01qieOeqfec7C0jErzcr45Xe+efdvf/1V93bJeUDfv+bBN+6uvOZUyrTD34EDlxoHbrvjrt11V19+yZB9cTsKbK+85cGHHGSXzHA6EPqxzIGznVGAN+VLLpozgCmDMKVnGuopmowIBgEji0Em2tgfZS5FLPCLckeZC7SigAXYpDRTqNt1UL3uUfDQxQDp8FvGEYW8SOOpwE3jIOW4a1MR3Ge8nzRepnK5vjv5tK+OCbScRMOsf58hkGEyQQ28ZZQxFPUDY9BzjLsMvGm0pIDjK6NMGhJgOKBOhJ4IM/zF2yLjRNwBGIHuDHkggjqBvaXCYaRu/XzHnbtP+J8+YQObM84Z8aKNnV/wrne/awMV0cbo9h6AjVELENTPjGFlqZ+B6xpDtIh8xu0WhXfDgzZHQSBnIHnGpjFS2ir1oWEzSi+7fIuABGQCJZTtHWUy2NAF/GWQaDcQBfAoRdBxf7/3+7+3e+Yzn7kZwgGopXZojDOWr7j8ii0iG83lpAeWAB3Qb06WsikQ7q4Pnco9fPU196SL0bbmW9HN6lOGejpUVhnqKXK8CHfv5kgI6N/SCt292/pP/+KDeW5cPOMZz9j4Y/zoG8CO+agefaQ9eKatc/dCh/OqK4ejMgLtvW+siYb0Ll4EsLzxDW/c/cGb/+CMA03n3PN8fU12aFsGLhrwozMW8CQnZIb9fHaCxujxnnHnHbzLmdquhPomQM/75pDnAv7xuCjUUkfhUSmQvFtULf5oe6mOgDvJ5xx7RdAp1/36Tds/4eM/YXfFlacO0Q7sLnJWW4Bi5rl34os+LBI/Z5+6AECdseGZdjPoq3KJo02bjFtRyuQC+YAPgTrmcc4A7+Kj98ioAPg+8a75EE3apWwHpTZfArJKQ+K355IN+ke9j3vc47Yo7A5kbWwZe9rQrhPvl8ZgBT9WeRxwmpMLr5Ot5EtOtLmbSJnmlTGBznaD6IN2cXz3u15/QarK21/5S0dnFDS259rQLrLm2lx71jVxAipzvS81V7KlORMAFqBVn69A3b4694E6aMRf/SrFDlAWODsPT9+37p4v4/aBSJUxwbkVTJr3zrfOVSeZvJ/r/ATnAvtbp7/t275t44vodmuSuScNkYh0c0d/pFeZc8YamulnziYANlt3gbXmk7FnfZUCxi4CkeDGKUe+8WvNb/dONCYj9FPpH7WFDChV4Rvf+MZtnUifQ6v30Gns69ec9u1GM8b848gQgW8MeE+5OefIIHTQF8y71uycFOSqdYj+4jvatYPMzLmgTWgBuHNmoOWv//W/fs8ZBaNj07WU9S//5b/c2d1CVqOdPLV7k4y0Tn7Swz5p+33Tg2/aZBseqFcKLfWRw+kWHAj6jr5sbHfWAVrTawPNo5uORn7ot86AwRf6S7vj5q6AAh/wtx1X5KC6yWHlSg1n/JRCEv/7w3/8w4N2tvmevGuXqPJb87zT7jfjqrOoCuDw+YpXvGL3gz/4g1vZX/3VX73tbqMfqDvHb87/OWfUHU+ah3N+rrIv52TveaddngVCdW/Kq3XO5xDTz9o2A5PS6fpMT5g2TOt29Linjulwbm5pfwEGKxh/nK2yylo8WwHxVVbFq+komOU07if/J+/jwerI2GeDzWvzYOKVz/N339fPykJf+tt0SM927nMKdG06uFferDZeukaBL2e057TDZm3LpHPf2rfPxpvrgcOMn/Lrv3ChS8wD/p5U5NfefOMDXu+hwgMH7isOvP7337/7xFuu3n3cjacCWS72v4vaUXD19dftrjzkILvYx9CBvgMHNg6sjgLXZoQvpbX0GEUCu7amTljBkyJ3GVlPeMITNuNMZJJo0kAidVGSKJOlrslwnEp8oCglnDJejugAxcA4ZQUieKa0GGcDdqJjKmJTAT5JadunRJ5taK2K4T5F/mzK40rfBBK6l9IbaAtk5bRh9FFqyxNefnDvBez0rrHAcAQ+iMiTHx6Q0E4PZT/iEY/YADfpRt5/2/s3Q4+RXcS5ukrdM1PQMEpFtImSE1EHeGQsp0QXBecdhjVjkyHtPWPBuDR2OvCUYeW69qifsVyqAeBkAHs5xxmbnnfd+CxfMuCBYQrwv/6G6zfjG/144TuQ4SG3PGQDytEIfGSMSzv0+Y/8/CNgdt/YAHA88/tOOQoyttAIFAgsLzWTa+0u0NaipHKkxaeMMe3osMSAu2nwqs/cyzmA36UJ07brrj11RsHtd9x+RJt3MuL1uT7wiZ4/+Ul/cvcpf+pTtu/6B8jDUVCUvnfbLaJOz6BR+9pVoj79BDRAQ+llkkMBEX7rI2dX4Is68cbYecmLX7J73etfd6yjIOB2zvN4P4FY5c3xv0avBeDqp+SWsVdu7HYsZOTjbQC3snwPkJmAaeDn5iA6nVbFGEUj2rW1MY9fpXWq/9XXboqi2nOaeT5HAXrQWuoK4JZ69JdrxjCgkJzIEYHOAG99pDzPNxbw3/jo3JAOzC6dmLloh8mrX/3qLWKWwy0nQjzAw+rzWTQusM8f2uqvUn6pczpf7NDhhDDutRedtTenp/q8j0Z9iGZyS2oL7wRmBaBpd+lR9NGMcE9mR1fy2m9le7Z50y4ZbSuVlOfQUuStZwKcWs+UYbz47bl/8d9/+WxLy977b3nFa3dveuqPbPfWdWWO8X1ryLomrsDMBOfQimfmqD4jDzp4OudITrq5fk2a0FPkZ46LlYbGjfWFs8cZBaV/WsGy49bus62vH0lHQfN6tnv2TWMPjTkKXDOG7Qr4G3/jbxwFTtC3nv70p28yt/fwb23/F33RF22OAuPQXBJJbi0mdzgJHJDMmeBdjnQ7AoDhZALel48+HSJdzFwzr8g28qY0h+aGsWEOlH7G2mjMGz9kQLuVyH1yK93B+otO8qqUicqxxuT4bU0kQ/xDD7nluZyH6Mn5h35ltiPLGATkK59+48DzdhSsk8yYpb9853d+57Z7A63GJd512DwdKh2D3KF7cSqg2Y5FsgGNeC4QQtuUUYoiOyjxzLwi59BJH9MHnvceJ06pFbWFDqTPtQXv9FXzzxpausP0ZO1qnTaPlUGXc0ZBO+gah+QsvuqnorUD2fHVd23Uh52HpH0FZBi33mcf0AFLH6Ve+pddl57Bd7tLcvgElHdQcnNlju3kg3tTvvme7YCWdBDvBiZP2ybZFsg/19tkaTYIvraDpbG30lQdU8+e5awgdfN7Oh5ylrRDbZa5T/atMr3fyt5nd0zbYR9Qf5zcrqxonevjfGfSuI9ewTlT7t19+uTw5NU+muaatG+N27cGzHLm+2dzFLTeTyeDsan/W6/2tWsfjesac9zivvah8cVR8NTfePUF6QMfiZcED19+1aUBsH4k+HOo8+LmwDv++M7dr/zBbbubrrti9+c/+dI4e/eidRRcLv/vLTdd3D1+oO7AgQMHjjjAUdBfCjGFhyJOaab8BrQVfZZBEFi2RtGlJDJ+5Hf9pm/6pk1BFyXEcO3g0llv0bPKZLwFfKX0M+4YXozECQqkgEV7CjAao3cqZMcp08cpbevzJwERZ1NS1/spnRkk8/7ZgIypfGfArEr8VK4D/BmT/hhxDPgOFq7ugNLK9B7nAgARnSLcSvOCx4xnBxd7xn1GLKCBscwgDqTsUGIGTgYb4Fi5nA+MXc8ab/6hQ/neY9AyKoH96hb17DMwUN8DjUopVGoBbVWHqMDSnDC2Gf+lKihti3ZILxSYOA2ynFcZucag98rzCwxgoD/hK56w7ShQx74/7X79G16/e9aznnUEbnmuvPNFhjPQAar+iqLsTAFt81ekc86LxtJ0uOXMaXwx6NGuLPSqp7bhh3dz8JEBgXyBFKWaUj+DPkcQAIJTRdu+//u//+hAWf1nHOg7c3emzNGv6qofZtqjoha1LXAG+KA+wEK7E7QDnwAuAA39us4Fv5Nl5kOR4T1H7hSFOlMIBTAUWYeH0XuSo2BGA5ZmQRntwgqM1sYcpKV08Kmdgf36xjU8nMCIstqhU9R7kbvuaQceeTdHLxoC5N/7nvfu3vu+926ATCB289W5JcZGxm/zT3+rq7Mh0FbKohwMaDTPAMb627siaAFudjGZv/qg9BeNXX1Qvn/0BqptTqvbb9/mU6C9/s5hnez/0Ac/tDki3vSrbzo6/JR8a0eLtuTE0Y9++weIe/zjH7/tBEIvwKz+2RyFN9yw9XmRyTloJsCyGvHtMsm5oS/0qTI6ALo+8Qw6tKMUaqVOwhPfy72uL59yx6ndeOf79/sv+4XdG/6/M1MPtWYXYd6Oi9b0da06CaiJB+aM27qLAAAgAElEQVTjox71qC0Fm3569rOfvQHKc32bQFJr++qQm2DWvrZ6L4DOuE2OnQR8KWdG9a6A07qur/rA/D31nbWcVRc6375a1/X6YY6z2hmQmIzy2xlC/+yf/bNNZliLycVbb711G4OzT9GZzDe/HOj9pV/6pdt8dbi4+Wp+A+3/9t/+21vkd8EXzqHx/qd96qftHvpxD936t7VGHTnjjNkOpi0NYA7G0gWSHfQEtHCei7ynM3ZGkLa1S7SdCx1Q3Nj1aTcb4BxdnPftWgs891ukfY7Pcuh33kEyPQet+Ypv5ioZIdjlOEeBecwZ+k//6T892iXQmUzKNeZzmOOJexwA+AsE5zxRr/J9arvn6S7mEblh3aNvAP/pV57BO+94xtqsH/WX9JDup+O5365Lz/iuHrzFMw69dhCW7k2deOMQ7Je85CVHTtIAUrIVPZ7Tf2S6a3Sh9Kt2UzTP03PiCb5wSnPEeFfb6Aroc5A2+h/96EdvY6Lo+hwFymoNb25UzwT2zYm5liuzNhinOYp6N0dB8qWy5vybstDzxl8O+OyPSdt8NztHuQVxTJ2lua3+nF7TYer+cbsKjrNtkimrw2PK5Smn0iVnW1age8qSWe+UTas83vd7lY/3t6Ng1rcPvD/OUTDbuDoZCqxL3ztO5s/3psye42nfu3P8NE5f90dv3T3tN19zocvLA/reldddu7vmxksDXH1AGXOo7JLhwKt/8727991+10bvp/4v1+4+6SEXfwqti9ZRcPWNNxxykF0yQ/9A6IEDH76jgCKS4tP22MAMBpH7KUQTfJnKbt8ptIAnEZuMB4YXoBIoknKU4uM3xZnBULRoaQxS9Gf6h8CClO2iMcv/vAId/fZeCtsK8uxT2Fble58yfj7jKEV0KtTeLx1AZa0AxHF1nI2e2uQ5fLWtfoLlEyjOqJo8BXQBihncxgOj0+eWUup//eTdZ/yZz9jALMYugE+OYWAAUNdffeoZBnxRuaWzYewCH3NINeZKy4EvxgGDdDtv4OM/fmtDZyC4rj2MT7wFGjHagKDK8J1R7HoR+ugoX7lxk8Ftp0RAIX5lPBszxpVnO3gP/cAG9ImE1Pav+7qv233O53zOFpm/7087XvULr9qi5ThclInnpRsx9tslwdAPJM2wrq/aoaEO7Q+c8hk/vKuvvMMBox68MP9qR1vYGc+lkcJDbQzYbw6iDT/amaEf/AN6dCaDNAUOcyz9jrrb7eFZfwElHTQZoApg6GyMdkNoj4jJIuCBCACrUhqgUd8BSZ7znOdsYHEG+DTCc8AoV792SKbveGO8BkQYf/oULY2Rovcam4Gd+Fj6IHwrX7dy41vPoEcb8dmzAQZ9Kged+kdfFWGPZzmofNe+UoYEhJerP5mhLHxXd21Vp/LNAe1Fi/f0fekpOPuATDm6vG/u5FjyLIdeTgQ8AizpI3MSzealNgDOXve6122f5ahGO5q9ow89r2z1GR/J984syCngHc8FnLfLAk/RBNDigCaD8F7/KKudaJ6LN/ql8jgKgNqAQPLKc52D0Pz3Xk4e5feX0yvZ3VxqHSJ7/Kkrp6fvjaEiED1TtL26cm63HrTG+v2Mu37vfJaao2c5Cv7rM1945AjMmRUg1NzuzIXqngD+BMrnGtX3dqSISgc6i/J3oK6UUPVF60EAd/NIPTmoGyPNodakSUt9ox05w/bRtzKr6NtAmhkVehJjT3IGPBCOglW3mr/bVdPYMY7/4T/8hxvPX/nKV26AP/lYSrXobV1t7jvLQGQ7ML01HAAsLQ7HPFloXgP8fUpz4139rixrONlm/vjXzp/WY7/JImPMPC6dYIA4GZfDHXid3CrlTDJL3wOS1VvEPBngjxxql4L7pU1K31GvNcRYmzvjPDtT3vmNT9Z1c14ghNRDQPktwPmyM0eLuQ5sl/apM1RaY8m6ZEFBE35znmpHZw/hpWcLgvEsRwHekm/tosNjctG4946/dkL6rX146plrr7l296G7TjmbXTfe8Z8+p652V9ht0npFJpPF+kefcsLbJdEcbZ61BpAd5OhnfdZnbYC+P3XoEzqOMqwDrqFL2fpU3foKT5195ToalYUGupg+sSbp15zp2R+l6Jv6b0D4dNbp6+QvGvQPuVF7m0vJ+Skb1KF96QI9Wz3ZLNPhO0H9ZNbUz1rz9JX7rQfaEZ3KUG80zl0D6VDpia0xBVfssxumIyW7o88Pcx6sg9sutD1R/epdZa7f1dX31YmwT5bN2XQujoJZd+vDudpLc+2a9t5q+9V3K73aM+95rzUrPfFc1pLpKDhuHVptuzm+X/8/3nZpOArYnQ+9eXfZ5ZdObvcLUrIOL33UcuB3//D23W+94/aj9l11xWW7R/xvD9pdecWiCFxkHLgoHQVXXH3V7pqbTnn5D38HDhw4cGlw4LmP/eYj5W4qjUXUBGikxKaoU2YZNUU4rwpVZQERGaCUbaBRinpKECU4YIJiHIjkfluD0aIen0V6+s6QoGiXPqW0HFOBXZXZUnIou7QOU3lcFeD70lEwldlpbKxOg2g4F/Bj5ftx76TQMsbwEO8yiDOmUoADbwPaGGveK62N64xY0XCAaUYvA5bxAhTU38pkyPtjqDMMizSbhnlR3PWB94ytIqMniK6vAZIZBwGoGWwZqB2gq752TRhj2lDkurL88w5DlKEqpUL5jtFRbnAGo+cAGUXk+V6KkV/7tV/bDF4pHx7xuY84dkeBtEyi837oh35oA28CjJXPoK7txnO/O9MByJERim4ATIDwdD4xVjynrHbulPIkAB/drkW/tni+HRn44Xsg0HYmwW63XdPPRUQH8hT1Lq+13Nj1j3fUIdoQgGWckwfGUyB2YDTZUM78CaaWrsh45YzpEGvP3Pzgm3ef+mmfurv7rrt3L3npS7a6c45M40u9ya0M8sZbYGltr83KT+YE/k6w0vsBoBnFpZpR1zTyXcdfvMPrgM7SZ9UX3gPazPnvmufaUeDdHLcBCuZWsmw6BLyLb7Xfd/IPbclWNBl/5qzzCz7xYZ94BKY1PgP3jcl2bdTngC59Ysy6Z0eBSFK7hOpTbVdHh16i27/SRxlH5SMvVYX7Hf7cvCDf8a8dCAGAACnR06VuCvhWvn85f5SZDEMLWSK1hcMyzbOcSM2b1iXXjQXt6S/HQE6JnEvqCkSrH/0OYFBO95OzrQveneMycKw19lmX3eOoOB/t4s0vf83u17/vx7d6k3tTZriO/upvTvTMcUDGBFdyMEq/BliVw/55z3veBhaW7mSC2tWpHa0/rbXpHj0TbQFyOV/0U2D1uayV6Ro5JaYzcV1HJ38vZkdBfYVefCMrjGdzpTMA2tGyykTvkBHmL5DbWg4cN0fMRylhXGsdNf5F7nOGmzt+W4fIdLLFmlYawYJB1G1tNMfVVX59dZId+lJUeTtDyDnrt2fNb3KtSPUO8jVX9bt+sV5zXitP23ve+8Bqfd4uBiA0J4Q2GJ/KRUN6Q+tiKY+UrY0i3q3tgiU6O2iOD2219tlRoMxS7dSO8ve75x95TTfiEMU3DgO0laIpsJ6s9t31dmaol+zyTg7+5klnPbmv3UXdB063U1ffdUh0en2fMOFbHnLLkaOAvsLhZO7N+ZLcw2fl4ysns/HSDsLS1FmXtVcZrZFo13/Ghn/0L84nekLrv7bqH3yY49z3qTeu4PeUI2jOLihCP+ere/PZmdLPvXabdp5P63zpIJNdOYL8nqC+erSldV5dvis3GVZgk3v447cy3N8HVhdIVSBBa7T54L3kWO1q7Z8g83rvjN+XXX4P2H/qJOHtfK99fyfZWfvkaU6AHA/7ypzPTHm1zykx9aTJq5PWxpXmfQ6GVc+rnsZg71RW/TUdBd2Lt+taOR0Fs7zZF3NcJ6u7xlHw9N967fmoAR+RZ6++4frdVTfsD5z6iBB0qPTAgfPgwO133rV71W86N+/Mlz7poVfvPvV/vvY8SnrgH70oHQXX3Hzj7oorDznIHvjhcKjxwIEL58DzH/fkMw7fCnSlyAREUYSKysxAo9Sm0O8z0nvOe0WFdegapXVG2WRAqWeCO56v3nKLKqt0G0WoMzKV0UF50RtXJn3lvy7yLONnVRhXRa+y9jkOTgLn156Z5eJByv0KWkwl+MJ79543qxf/irqeymv16Xe0ZAAySIGIgc8AhAxTfZWxyqBru7/t74x6xmFpQ/RfjgLfGVfqKKp+KsWB1D71bVGj+iyQGY0ACu8BCnzW78r0nLaoc4uuu/baI8CqcR2gWNRf6ZHKxc5xYBwDuvEq8D5DUX3a6Dqw4/GPe/wGkilv3x86n/6Mp29RetqCPsY83hnL02h0D4/aXVMKEuVmZDPKi6ybhlnzMpDZvaI8O/QZ/4pqYyDjT4Dcwz7xYbsrr7onGr0DCPFgniGQwyiHwYte9KKdtBSr4WPMAUWKKNQ32oy+UtSIVA9AATgVLVzKJX0YGKRefQLw+LiHftzuA7d/YPe2t75t93O3/tx2+GLAcH2gHjRNB1j38DxHY8Y03hTtHECS86O2NXaK6nQ9kKB5HaDffOvg6+Rc0fTxVR/47r1SAik/52iyJ5AGbUXueteYqY2B3MrDL31o/OUoMIYCUIBGIodvufmW3TXXXrOBNgEVOYQDb/EtZ0T97n05skWRi6zlLOjQYM8XLWss5+xynskGoFx36pyRmY4o0ERbAr3ww3N4SH4YN2S5ccFR6Z/rnX/Q+G43iXfRjV/RANz6mq/5mm3XG9qSR4E7aPc9egCH/ZX2TN/EIzwF6OVMrL4iiRs7AeaBQgETE6jS9lJMBPA9++p3XNBS4IyCX3nKD29tmU6vKTPQ0Jq8rgvHVTrXTN+NQc48famfALLqDBSboJVrc15OJ0VrYTu68CHnW0AypxDZq97WkLMxp/nZGrcCcevaftLaPXWLuf7Hw7PRcrb7+/SM9Z31GXRM8NvzOWQnmDn73XfzwI6C1hLjNwc1oNzc1hf6Ew+dg2DecZDjofVSu8ltOxjsOuhA2xyRgHDztZ2CxgjgHUjsu7mb89s71mI06Fv9b26o07xAi7W/1Dyup2+aax18bwySQ8rQNiC0NSNHQYEGrZetNQUQ2DnBcSLiXeohQHgALV7jv7FKrn7P93zPFgCALu30h+52UQT6k1vaiiZ86wBc1zvbJ4dFui8eJ/PVWZokfYMv+o8s5pxFOx0NHa3r3qmNBVHUVuWiMZBTXWj1HHn3kz/5k0eOggINGlfpQe3I67we+uKf+3N/7uhsCOsCp1VnFpCRvqNB/3uefmBHQnIheWwMNP+njtxafZyToPXaeMsp7pr3SiE4gehk9ZTv6Z0FN9Xn01HgvSl/pkMjh4TnW/uyX1rre0b/lGqv+RmYXEBPa2m7D435zttoh0l6S2WkF8enfXybzyajNz7wE9x994ftHDiSfad3GkxZeJKM2uTV5nuwLefMv423djOMIN0pV0+iYx+wfxxN+2ye9dpa3tT91nvalP7oc11Dk9Hzvfq1a9NpMMfzdO5kM1feG/7H23dP/+2L21EgFfl1D735bEvd4f6BAxctB/7LWz+we+u7T+0OXv/+wqfcsLvx2lPO2Yvx76JzFFx57TW7qx+0Py/zxcjAA00HDhw4cIoDP/ql33aUu/c4hSmgi5JCuS/yJcXd9YCkygiccr38tQEDASXqd21GZ6aopuCnOAUkzGibDuFlTDCIi3b2fRrGU+EMOFJ3YKzv+xTRDIOpdAa+zqinaXDMcTXrXRVX9yiWRX0xngL55rP7yriQsVs5RWAqYzWy4kN0MEgAPwx6BonvDDpOgPKNt4Wc4aMN0hUweoEGDLQiifGr7f7lhA/4ywD1u4j4ANMMW++gnVGsf4GR6FN+IHtjQ73o9IemAJRSlwAS0Fh0G0CBIRsg2wGNwGvjqMhA37VB+aVW8h5jH48c+viYRz9mM7QbT4yizRl09273xl954+67vuu7ttQO+Km9jQFzBI+K7MvQb+40FhmWExANQDAGZ8SiZ/SJNhZR6Vnt1u/aoL3mg3fbXQCs6fwF7S1nM1AGGBEI770igRn76pFX+OUvf/mRLGiOob30NQAjZflUj+/K6lwKzhlpB0onoQztAFoUeYpnnAaf8smfsrvjzjs2gEkZ0ma84AUv2MbDBOwCkZIJE9wPiOr5AMmMvyKwA4UCcMmcnHyeyZivn3IkdN1nOze6V1S9cspNj0/4GpDvWWNlploIeFCvsVvEfo6eIqYDf3O2AZa0y3vR4p6dQVJHlPoCXR1gjI5SUwDZSkmFhmQgGjhopJgI5AtwUl+AL/r8M9bUqz7jJvmp7CL729kRoMLhp29KQWJOep8cUq9dDGSEudvuJ7zTb4EoOUYy6Dk0RQobS60LntGHpevSxuZygJDf7SiqX4zBxoo2oqNc7eRNYEByMid4fea69lVfgGhglfd/4Mq3XYjo33EUvP57n3sEurb+Nj4CzifIcS5A9bpmegf/lN8649rqKGhHyXTM4ZW252QLRAk0TTYGYpIXAY9zV+NJDApsmUDNfP5sjoLWxwkGdq1y7gtHwT465rWpl3S99b01dDqBi5zu2Sm3XDMP/v7f//vb2mpekUXmsXVe5L3537j8C3/+L+w+75Gft+XY12eB4u5zKHieDC/YILlGngSw+jTnpDSyDjQOjB19mWOCAyH9wtzTb61f6uPQbE1up046qmfNSWu4OQQ8N3Z8905OPc/hVbt+Avc5oQK3Obb/0l/6S5tDEe0B75te/MEP7d7wxjfs/vE//sebDEJzqds8Rzb6RLexbL374J0f3KK0PYeOCSbih9+cBoHmreXkSH/4gs/60pkOncXkXfT6o4OlA3guHpFZAfBo4Dhp3qFRX6nLmmtNl3rI+NIHc5wXxFC6xsa+dcKa0vkTaCp9DzmOrz71h/ZKJ4j+dn+pu+/0rIJ7Wr/RQj42btJl5+9kkzbjld9z/jcnesf9Wb7v0V1Qx6ozp9+03vrdej9B4HYXtgsP/1uTC0Ro50NO4WRUOlZrJDqVU0CVcvYB1dG6ftZHU/evT7u2RfVvmP1lH55eaID8q22y/vb+lFub3PTf3fsdBZPWubacZANle04b7Gx0dX9+TrB+6q3RUT9MPc9z5lUO/XVXx2zP6hxozCi/9Tc7KGePviooazoKtNmOgmf89i9ekD7wQL0kwwhs8PB34MClyIE/ev+Hdr/0O+87lvSPu/HK3Z/9kxcv7n3ROQqcaH7ZFYccZJfiZDjQ/LHNgXYUpJwUdZczgCKTYRnAkHKWErUazhnPAERK0IwEyyjrmcCjonwCPlPcA62LrkrxTMGmpDFYlJvyFcC5r2dPAgNWBXK+nxLNwBJ9K9KMQRtdtWdfnccpxoxOxpSyGXUzFdJJynR1TMBgXjuJhmkoTMNnGlvK1S70Abz8Y8wxlBmF0nwwZIv8L/rZ84xU7zLQ2r3Q7gF1lAO8KFzlpWAX1RbYZOwUpapsBmwH/rVLQDmMbeOhCG7GJ+OOsY+O8p+7n+Feeh08B4gA/soZrM7KAuj1zzX1oiMlnhGq7zhRpDH5/Ed+/imQ8bRBhRfKU4+DAb/7u797GzfGbJGBOdm0IUOxHPPoZVSbF4xCfVMqGM8HKOJtxn5zN/ATL9AeYFpfb+cbXHb57rYP3Ha0g8S76Gfs40nRlXjKaC+9i2fQinbgiE+HlTsnIAOqOREgyUD2rH+BET5zRKkrIME4Qbf6St3gPWMQqNBOFc/lIHFw6k//9E9vAMfqdIs/zePmyNw9MHcXZaBN4y0gmAzQ3zlgGt8raJec1HfK1hZ/ycBA9AkQrwZy8tcYysHQ9w2oOj3XMlhzWqgH3wPm29Hj078cHuYrJ4E+yGBFd2BEjgLlABSNC3R4H5+BTPoccDidO97Xt0WweyeQo10tpSQpPZL5YFwFcmZckxHu5aQyLvS/Z40XTgrRtMaJOaJc7ySflGPs4VdR/MoT9fq1X/u1W1/mIJqR7RPAU8YEpPG9XTE5dhr38S/nr7oDutGNdzmCWlu9i0fme06Wdjqp172nffCe1Efno7VwFLzpqT9y5MCbjrMAtMCsdc3b93vfOlk53ZvzLD4GyiU7cxi4j1fx1/2AtnYLAq4bk+ogH9slg2fHgUnzejpOZZ8NgDpuTZ1zdO2He+MoWHWT9feHAXGX3QPErUBZ8211EqA35xN+G48Pf/jDd0960pN2j3zkI7c5A/C2K8C6Zl4BpI1fqYi+4PO/YHfzLTdvB+rm2FOH+cbBywnuvRyc5pnx1oHg6RUOXS7tT2fNNL9bx9Cmbm1TjnlvHTJWyB5BCa2ZnklvaEdW8sw6Zxxpb+toDveCTfDWWqI85WsDHadDiAUBPPzPPvzULturrzoFKt+929r1nB96zu7f/Jt/s43BdmPlTPBcYK42JIcKlsAP/aGcdt6hs12Drm3j9a67d1dceeq8puTD7R+4fdMzOF20Eb3KJ8tbF7RDGe53LUcBGrVH3eYQWnMGm1uuWdPpLZ6N5sb8nKfNiXRS44huixb0WTNdU4c2kNvWQ7zRp/QxY0a/tj74bc03132fOjYerWB38mVeD+BdZdCcW/vmbABuunB6wDrfV1mCruaiOrxXcAlet8bNNIXZPGgtXVHlrjLI9YDp9J70uanDTx5MO22fXJ7vT5vgbPLnbGvQXkeBHQqnnQUnyd/6en2m8TVp28ers60H+/SsnADqng6a5Ej635S16V1kXP2S03GlMTrTayovJ1H2XzpQTt92QE7bjaPgmb/zn87WBR+x+1KRX3vzTR+x+g8VHzhwbznwy7/7/t273/fBE4v5M5903e4Tbjq1Nl1sfxeVo+Cq66/dXXX9IQfZxTZIDvQcOHAuHHj2o7/xyKhLIQmkn9GBKW6MKMrRNERXpSvHAQWfUsTAS0Gl7KQIKTMDL6WK8pQBE0g5DYTZphk1V5qagOO2vq88uFBHQQo6cMk2dOljRE+fTdk9jnbvoZ+hhKb17IZ95R6nNM82no2e2j8/53d9q3+K2AL2MeSBxIw5/W9Lvj4NkGZAei8Dz7jRd0XNBygHrKrPOGhbfo6ewPnGHQXaNcYiMK8DUNV32/tv2113/XVbvQzOHE36SeS5SGOOAkZq408ZlHGgk3aptyjWt77lrRuQ8L73v28bk8BGZc9DGNWfo6ExjrYOF5SS4bM/+7M3Yz3nh/K1QRTds571rN2P/diPbd2FNwGuM/1S4yVwpUN+Pb86CvAn0JSRsu5KcS1jtQhp1wL1cnhsBsrpbd/6hVFv7iq7qMQOGcSTIibx3NiQ216E5HOf+9wNVGjsNC4zkJRdxCJ6vFt+ZjwrPZQ6lN0BmZxy+IHXwAd9igbtwEPvefZVr3rV7mUve9lRKoV1rq/RdHNuenYanI1Rz9TX1Rfgo28b29OwneCBd3Ni5mRpl01pLJRjLsyIyJxm0aX86g1QKOqx6PoA6wl2Nw4BT6VmK1WE+Qr874BodeB98r/dLOXENq/QCETkIOjAYnOteTEdA6VWChAOFCu6WESxZ4p0Nde0CajVbgB1aA/Zk/Eerz3bQcZy4Xvf+NYuZZYXPWeQe8rNgfKoRz1q98QnPnGrr6jRKT8bPwED896MRJ3AkGcCPNu5UiRu4x/9pZwokt54dq0dIn7nVChd0vdfcer8ivP9e8vLX7v7laf+8Nav2jTTLDVWc7zva3/1xY+eWQHzOd8mIDXfn3pAkbDut5ZMx7tnOzAeDwLX9CH57L7xIWo8J9/Km7U9zeXj1uW1rf2e5aztnnU+0I6Clb7o3Le+92wOxgBn4LCUeWSBucnhKq2QMoDneExOe8b5BNb/W2+99ShdWKB7aYdyTrSWtCtN/fpQ36nTc/pd9Lk5mwONLPScOgHH5KS5ixZz1bghg3IUtJu01IfJDvQXee0ddPpnDUFTO6tcQ2syEp1kWrsPyJnHPvaxm0NFOUX20zE5Rp7ylKdsa4/r5ehPLyFXchS0Hrf2d7CyZ6xf1kP876wetCebtMUz8aigCc7EdiyhE99ypujfdmIW/a9t6eDpDNYVbScz8UZ5aHTt+c9//vYvPaLxnSyZ696qe+oH8l09dK/ORvCJHjqRd7TbP22jS6EfDR147dk5b9W5OsZap1u30Zkjw7PrfJiyap2zq94w27rqz6scafeCd9SbjjDtGuM12Re9OUKSw7PcVfa0Q8+7yb1J13SYzP5aZdu+dsbHyc/zXW+Ok6FH9Z1OP3SSrXLcGrOPrvns2h/neq/+6jPZlJMgMF8/ro6C+rOgtRwFax/mIGi9a7dUek82JnnR7qv0t7n2ovGNf/yO3bN+/5cvtGvu9/c4CTgLDn8HDlyKHHjbH925+9W33HZW0m+49vLd53zKxXk270XjKHCS+XUPuWc75Fm5enjgwIEDBy4qDjzvi7/lCLhPqaQUpeAGKqbQToVqKpVrVAdFp2iooqCKoAgQTOEvKpqiRWkKaMyJMBWugIYJaBWhGMgQjVOhO055PRdlNcVOPYzcz/3cz9222Iugyxip/JPKWzt+7p4oYmkFY1bFd+XFhQ6mfUBCxpV+8Fc+VYa0/mS8zaiaCUgy5jgTPBvopp+10e/SDmXkeI4hqs8CBmsLg7d0Fe26CBDGJwat9ynkpT4oxRD+M3aNI8Y+o9Sz3pdawZ8oRW0tFYF3trz4d9y5e+e73rkZqxnzAXjKZ9j7LMIZD5VhnFHuRWYDXRm9GdsZ/cCX7/3e790i6f5/9u78+ffsquv9u7vP0KfnTtIJAWTwhquCGiCGIVGUQaYwSBENXBW1RNSiCsuyyt/8B6iyimtZaBVDvAoyVIUMlyGA3BAEMk8QAqRNgBiSdNIZeh7SSd96fE6eJytv3p/v93tOzjl90vl+Tp36fob93sPaa6+91mutvXb0RZ8caaVWiAZdoKffGSKlNELT7ukoitpccYyU6qH+G5vno3HgJVDF+wzwTgjoExBCH40DIFUIf/MAACAASURBVFN0vTZECAZs6wP6PvEJT9xFib3gBS9YXvziF59bw5OXkw/6XvRVMgJdS0Pjr/nTdieDzDlQAd3NdycKSp/EgQBEElnuf5Gj00icIPza2JzlknPNg7Enh7wvwrnos+TRNDAzJqN9jjf8bj5zkGgjUBm/mvP6Fs199r75RD+8Yt0k9wLAzV2R6tpWttMspd0K1MPXwHfgIJmmT/FAa1wdgTXGbf7x7yte8YpdRHGRxqV6yrit7cDuTkB0iqFIfOBRMgWgpG/mGECYU6y0R2SLsXWheJd7+gusc0qn1BGeLeI/sF3dyTO8gge/7/u+b/nO7/zO3fzmZIv+gcGTN4r48x2ax2foleO8/RJvFgGfPMvB3rrwPXpqG1CKfvo2AYX6hgd++sydFyTup6NABYFS0as9rP1zDSCt985Jk+kkmc+1LuaznVas3ATHqnOuK793KsXco0+npIoQ1z4gu/1za/89nz15n54w9/d4Y2syLoejQPv75miOdS3LJm+jV/S1LpRtH+t+EeuUXALWc4BL02VtkvP2M2uS7PWybv3PmYePzRl5Tj60JrVVdDk5z/lYO3jcerDO7CtS9NiPOxGoj+SEfpIL5Jf3yrf+A6bJrSLXc07rh37hI/1UL3nSSQLl4zeO0EB54+Ak4SjwbCcWpboTMOKy3nLuGyc9A23pFNGgU2Tkgjb83wW6fOSjuzQvaK5e/F0gQynUfKaTqKs9G13/0l/6Szt6mJ8c6elHypYSEN3ac8lDfbD/75z8T37yDqxPPzO/pfsi3170ohctP/IjP3JuX1qvYT8kr+K9CVQrX+okYybznQo0735rvuI/9RUUop6CSAJs03873TDlTPo0Gk5H7lwva7mkvsMcBWt9Ya6r9TqcjoK5j9bv+pLzvPY77VS5KVvW8qu5VCYndP1Ih2+cc2xr2TD71Bhnu9NG2JJ1+xwN+2Tour7DbK99v6/3mbU8Xj+XbraPpvP5ue+ns05ngTndkrG7k0YnT+7W2do5ozx5U305IfBKAQPtXwW8pdPl9JxzpZ7fufs9y39755suSB+41A9JNyTt0PHrmAKfihSQGO23b793efDh7Uvc12N62lNOL5/7pCsvxdYV4yg4dcP1y4lrT30q8sJxn48pcEyBZVl+6uv/6TlAaUYgB8ZSclKAJsAQSJyCq1xKK8IyOLo4ExBSTma/aYcx4sVoUVeRNF2ypgyFiCGXYqZcSrLv1EspK01LqVLUoV+MJcrYVLa2lNvq32d8p6Tpj7r0bUa3rp0kMVZGwWEKbxFPW0bMBGUO6t9RmHnr+dpsXM13zhrzFIitDHDJ+M1DaXIYx0W4MWg77u77gEn1BXjqa9E0RdKlXKtTOfWZR0CiPjDci1BjrHsxbjMYS5FUGqTAVGAE5buIVHXgo8B6z4mE9DvQg1EOdAjoY0x7potoMzo8p4/Gi++kowKm+B5tgCh4kDMJ+CHS/tWvfvU5QwLdO00S6KnP0R09MnwDhANc9a2TBMAE7eF1fc9RAAQJfEVP79GrVD+cCtNgCZi1ZpUPiH7wgQeXU6fPXpqnDuAM2WDcQAaOA896xmXGgAVrPcAvwyrHXgbRjKoLAGxe9QFYgPalQuD0EcmakZ4zU7lnPOMZu3E7rSGyswhsbRdxN8GLeH6uN/Ma7Tsx0bNF8BsDeuvnTH2QIVifAgvU3ymtDEJzaFzmpxNX+u4Zc4J//Z4jqPVQnmZ8T140Hz7jvyJHk9HTSZqR2omD1oJUIsAvfepeisAt37lcEt1KIWaduA9A6jGXFqOBsXsWX+H9eLM8zKWTQQv8iVe7HF1fRQWrI0A/0DwHh3n3jD4Yp+hx89C48TTZgB8bc84ofcKbPqvX79opYvnf/bt/t3zLt3zLTo51ckfZIonxsfkoRUuOxSKTkxHJkwAzbaJxkbv4Sr05bsxdAGepoAIoG0P7W84jz/6nB28/ipj/M2Xe9euvWX7/R3/u3B6rwNZesN7HtsrM/WiCKmvwZr2X+Tz3mPQAdXQ/SQ6L9s2clc1fcgL9c84km9E44MU4JlB4IUTbt9fOMW/Ve7kcBfvmcPZpjiHes66szcaBVwPUSwtojaTjWBvKy4Nvj7N2fu3Xfu2c811Z+0COe/Xa081pzntri7zz315ofpwmKo2c+4a047O+WPOeUc4zQOXkg/WQTkhOkovKc1riBf3YnTh84IFz92nlbPdsjo0i8dsztVswRPsQmeI0G5ljb3/Ws56164++vOY1r1l+4Rd+Ybff6E9pRwqCMZ5oQnblIEkW2Bc44a379D/jIaP9Ri7qI5mL/vYGYwT+k4f62AlJMtspO8+ThaWzVG93EdBf8IBUc+o1JvSgX3FQeJX2DI1Ki+iE3o/+6I+emw/tm7vu6ClVoPrQsrXXGp7rwbjQznw6mWJv977Tk8aOfjlN1RHwuj5Nhg9bA+1DObPniZItsHsfAL6WYUeVG1O/L/WQutIVW2sTeM5RkJxKT5i6yVZww+xTALb6KzsdBVPnWdsgUz9YA9/RdS0DD3McZCftk0EH0X3LRjrMbqqf631r/dzW533tze/nXpfeNek2x5NeiubrPTK9YO0oKA1XdPNca4Q8KVhkqx9v+tC7l//6zjcelUUvazkXGLvI+Ph1TIFPRQq8/b0PLX/0vo/fx3PYGK6+elme9QU3LqdPjJvYD3voMvx+RTgKrgGY3XzsNbwM833cxDEFLhkFpB4KHCmKgdLDoAlszcjMYA+4pMDkMKAEMc56MW5yBgRIpjBnTFH2ixAtdYxnUpo9N+vUrwAX7ZR6o8j1InmLmmasBhpuKakHAR37CL5WDme5fcrnVC73KdEpvet2t/p4oQ6DLcU/Qy4wrr76vjlk+JuLovxz7pQOJyXZ3HREN54pzUXgqbn1Un/pZdSjjgwf7eCDAIuMn9IIdVFy0aXaKiKdsVtKAfUxRv3GKH74oYeXRz5yNpISwBD/5swAlBTRU0R/4KA6vddXgLXX7mLCjzlAOAaA5oxu/Va/Ol72spftjPff/M3f3IEs5SjO8PB8/32XAZkDLoPTX33ze9HP2kEnNM9p0toBQOifsapLWeCu9ktNgH7aNu7ave7MdbsIx9LG3PWhu5YTJ89GS/mvHoAE2nkP0EAT/CPSFFifAw+YgC7lly7qdOYj1+5cUxlHXXRoDN1rUER46a/ML6AD4O39S17ykt3Fi+WdZrRPR8UEL+PZ2jYedPS5iMTkVkC77zuZseUomA7PuY7UOYEOc4M2gS05CjwD9CpqE9939Nxf9G4OfNaesfrrN2Mo5VqOmWR4wE33AQBjpFED1PjNHKI1h5Nx1sfSP4ngxcOcBNa/+uOtUiLhz5xEyY4AYmXqr7l90hOftMu5zfGkjwGYeEQd5foGkOlPa7U9A996TxZYj42rOe40g7+BccbWfoUv/+2//be702HajyfNU07QHAL+ZsTrp7kP1M5pUR+t4U4Ked/vyXflchSQf4FJcx0oqx87mfWxSzWN9b+ffu8F6QF3/Mbrl7f+lxefOyUYMLneu9aAxNY+swZB2p/WINtca8n7CaZMh7tx6lO0ilfNQw6U0mChLdmKPniz1Cw5etRT0EHjnHNwVALu22PnfrxV15XiKNjqPyC1ND85lsuH3ynAdKhkmbXaCR9js07mqR5zJIK+E0vJUTTHu60V823u9MucAayLqndHkDoA0Jz0XZ5MhnBW2q88X4qeTgd5vjtK9DeQrhz90pFZV12Qro/kgTElH33GS/ppXSpDh8BDyukvGSN6/+lPf/ruOfs5xz952N7Z6bj21ADjnFvaKd0SvtFf4y71ms8B3TNVUYESxuwUR7ToZIU6Oh1mTrtAGB3xP5muL6W9M5fqTOaZL3WSz8YevfTH/L3qVa9anv/85+9oYuwcy895znPOnZroDiW6BaeK0w360b0h6YTa8V7bz3zmMxd3VBhn40On9Bt99LkgkGTklD05oNEy+Vz+/6ljTuBd2WTLlr69lmEHyYotQFn5eUfBfB6P5az2fafN6l8OkT5PwL961ms64LkxzbGu9Zv0zera6v/W+I9y2uIgOm3VuWWHbNlOR633fB0F0WJNr/ij3wP45/dzLqbeuu7rFrg/+dh7MqZgq9bHPJlQ0Ed7zmyDo+D5f/K6o25nl63cyevPLKeuv3IveL1shDhu6FOSAvc//NHlFbefPdl9Pq/PuvXU8hc/89rzeeSSl70iHAWnb75xuebkWdDn+HVMgWMKfGpSIEdBKWFSThgKFHCKYjliKfop7wG9RQhThBlyU5FizBSd5bkM9xwFpdtQLkdBkWwZrCljgWYBAQFQlKj6qS19LJI44DnQbhoJKX9TQd0HDsyZncphyrjf10pjyt1UNvcpk5NmW2Xq45aCfaFcNw0SdQT6F8mu30W1MP5yFHiufOQZ+gGGRaGrrzQdDEH1lIezlAcZ4Z0C8cx0qDTfOZsYlSKR8ZjoNfV3YgXvZPx3bJ/CXUSfun3GF+Vn99l7fSuaHrBQCiXAnLq03+mWnAZFLwcod4+DCL+nPPkp5y4yZqxL0QLIZER7Hu8HpmQ4Rj+0DTCcc10efGtU2SLCfY430N579aNx4zJ2tNR2lzOqW9vmRlnf+06ZwJZTJ08tN99yNueyNZVREzivnwx6QG+Oghe+8IXnHAWeA0SLQkUfc4Fv8BLgBcDRSZVSVuQcideKUgewcBKJZtSmeQMQ5bQo1ZQTDS996Ut34A3aBPQGQm4Z0nP9zAi92RffF+kVCJwDMxAyZ8Ia1Iinqy/6AcIDRnLW+FsUrvI5TfTb59I05CzNoRBQ4q/1gUfMpb6Y24zSouPREFAn7RAgyViU9x7durDY9y42BQLJWQ4gywkT0GEOpvNW++rQ1/jamIF16rcGrascUf62h5RWw7iBwXixi1G7ENJ8leoIH4i45VzJydN8BDCrI4ei8o0VX/7Lf/kvd46uQOjW0HQUoL31p310DMDKUVIUbKfxlDfeuY9OoNr75Emns+aeFT/qU84Pv7//zvcvL7z1bBTt+b7e91tvXP7oJ37xnKMgebJvP5rA0xrw6PMEZ9ZAVfthMmy9fxXh7ffkSrKvPlWneTT+mc5unnriRMTjeFOfODGLUJ7ppA7be+cefhB929f3AVtXmqNAP1sD5KfTV+hn38Vf9jL7k7857AKvrMMcBeasvSIQE++TFeSvPbmTIdY4+WZOkz/pkZwB9gb83Qku8sjeeestty433XzTTgYCm3O2k1vWKT6w1jvZRjZINWcvMbZAtiLkSw0J4Nd/p6HQo5Mn+IQc9Jt+6qMxcVSI9i9XPrqQlcqJ6qcn2M89o832Xf0i041fG+1fyqS3Gpsy5Ijn0yHQzvPooD57pTIcFD6XGqh7DTwXndDay5wC4ekz+jD1U/W3D+gLud1JKnWag3g6fcj8SDP34z/+4+ccIhw39vXuo9JuJ+k6RWKO0LDgkPjC/JknKRqt23RMOhaeQC/9ylGQk7+9dcqTCZ7W7wKY4s8ZZb+WRVvrfQvU3pIFW8DtlNtTj53yYsrM9vT0s/hg6uX1f8s+qNzs35TV8zTBlKmzzNY4Jg2i42yj39srJx3XfVrbROvPW+M6371N+fU41rJ5ft6S21u8kd22b6738cq6rvX+2fiqfwbRZXul++Xw2uoDR8GP//GVdZmxVOTXPfEWxvCFTOPxM8cUeMwp8Ht/+sDyng99+IL68YzPv3655bor5yTNY+4okIPs1A3HXsML4qbjh44pcAVRYF5mzIChrASoUGamA6EorAA1hkRKcRGQUykt0pSik6ESIBCwwhgItE25DVQOVEkpLaI9A1PfvNffIm3VFRCScTZBpIyOLQVzDcQfNE1r0HFLCTbudbRL7a7/rhXPANvGvmUYnE9/12PJiKzeIukZp9EwwKC82UWdo3kR/6WAmGBOSjDDt8i3jL7yYhdZP1Nc6SODMSeUOQ1IRMty+M4UE4xjdZRnmfHM8GVwq6d0Cjdcf8MuUl7fGMJewJGAHWNTb8Cf7wPco4ffmjd905bvjL1UCvickQyEKW1BqYXKzZ5hnTMloD3gLJCxaLyi+3yfs4OhHc2Lxsv4LLpyngJYHl2WD931oXPgi7YZ5MZZ/m+GeinC0FsZEagAXkCFchmG2gIQMfwDpeVqFmmJjuZRKgmgQoa/eUKLAG11mh/3ffhbhHUGKroDooAl5EWXLGsbDdFARLzxm8uf//mf3128CIBJVsz1Po3aQPbms7WEdv7P3zs1ElCPh6Y88yx6dWogOdn610bGn36hM6AlZ6jnZtqoZGoRuOqZEavzd/W2Tn2PxgHtPpcOAt3jd04XgGEOAfUDaMyZtYFPzQ3wD1BkfoByrX/t5cgrtU/yJNBs5j0PnOdUwiv4SPkAS/30Wb2l1DDfXjkIjCOwDL3MhbUPDGxcAUX6Wfvxcf1DL79JI/IDP/AD5/Kja2vynTlvLRQNqox2W4PaKWVJTupkV86JAG7zHj9ov30rR0t7VrzT6Yvm3lh/4uR7LkhzeO9vvmHnKGgt5Eif+1NrKmfvBIna76Nh8mt2Zu4n+8Dy1tj69IT62/sDVtqz0dtz7fGdsOmkEboCin/3d393V0cX8uIJYCu50imSdX8bf2OeDp19hJ7A31aZT8ZRcL6Te9D+H+itv51Gsieij/XvWc4V93t0t01yinxOn8LH+NVn68E67AQgepFj6Df3Bt+T1XicQxdv59R1+oucSVZqi7yxl2jDc/reyQVyR7vdSYEPlDUWct76tw94hmPe3116oDPXLXe+/87dOPEKHnOXRf03rhyT5FP8RTZba9IhFb2Pf7TnO06CTqrGN+0PpR0s/ZF+cXB4dWqQbmAs+Nr7Uu343VyRkWg1+V19HBT6A6jX39KetR7IRvRLR+rUIPon28xLJ7Ts22jMcW8+0Kg0kyeuObFce+bs6UWnGNxRoB7zbjx0neaok5fq7j6b9on21nn6rouLc+LlQDIf6GU8+mIO0SNZsXYWTP27fX3KDuXRo/UYnaJza20CxxNc77ktkDmd3m9T7qkz/XYta6Z9kL4wHQrpG5Wb8nf9bPM5bYL6WZ1re2HKra339Te7Q5mA6y25NHWbdf8a39QV63N1rWXXJ2PLzP6tHQETZF+D9uu5XTu/1+Nuvtffz77vo/taz1zPQTpQ/DTnf46htt1R8Pw/vrJOFJy+8frlxJkrK6r6fPfU4/KfvhT4wL2PLG/4k48Hu54vJZ5ww4nlSz73ysHFH3NHwbW33LxcfeLq86XjcfljChxT4AqjwE987T8+Z7joGoUlUNfn3peWaCo4AcIZQuUN9ZniW2qUwJqp4E7FOOAh4D9whWFC2WcolYIhpSzFKoW+6NXGUKSi57SlbmPo5MJUGnt/VGV1XX6tHKYgpxxuKZzzt636AolTXg9q40JYqvqin/ZK/9Fx/ADdQABl0bmIuAlyNUfTWGM4Mj5LoVFUov7mHCqqNtp7pvzkRb6lNJu/G2+4cTl97dl5ZDBPJ0a0UncXxpbTuChefFGUKiM53s1BYBx4vkh6/SrVUmCfZ4rs73TMX/gLf2FnQAMSRDkCJMo5X8qaTtfowwSkO7GjXuMqlZbniro3Vs/7XK5lc9YlikDXAO74AT3QAvjiZYzWQY4Lv3GguIjY9z4H4gIL3nPHe3apg4zLeEQKFqndKY6Mem1JxfDLv/zLOxniOb8BFrxHrxmVHegO7BEVbh71qzLNB2ALeKL9AOBA89I9oZe5dKLgp37qp85FnG+t8Yw9dcX7GdfT+E0++a6Id+3ieTxR5H+0Vi7gfwKOazCg+zzweWBYzsB4QnvmWXudygqcy5Avan/K6HkyYwLa5gr91AvM4vwB2HXqwloB0uib/gJegWKANRd2qtezndrJwRXojv5FiaNrji800XZjMWb//Z4jDg1yPMS/AWmtLesIXyoLOPS99ek93gEKmxN9MCYyx99eReYHYHn+m77pm5bv//7v35WdaSyaa3TQ74Cl5qhLWeczOeTiqUCWHDeeLce6fpbihFzpnpJkYnLZ2tdv/5XXj//77t+7EFG/vOc3Xre89fkvPufUT47lnAi0jX8D1eLjQLr2UXQx/gm0BHAoM4GiOhwIl26wBcTNPbH9vb7WJ22ijUhwgLe+kLn41Mupsxyb+ANv7HMUqNPY4uejgPxT/9majKPUcdgkrsGuWX4NSu2rq/WFjq1P47XOnaaxlp0U4iiY90D13HQUNC+th9pMp7I3xTvaskeUhgz/4v3KAoDtCeRTJ0qtQQB4OfrrL3C8+0TsD+YSfxV5noNYXU5FOAWgrfL450wurU6gtnWajqlMKZLUY68E4JN/XUqMVvrNEd4F7skJ8xEoPdey70t7Fg8bnz00Zwa+Ndd4llwk48g1jhDj9N+4tIWXjVfZTjV12jLdSzvm2zhKD5gTWZvJoxw/jYETQL2e0Yd77r5nlxbOOuN8kXoIbQPx6ToFRJDJ5l6funvHHtN+0snG0r+V2sm86lP6uXL2eb93etQz+qrctEmSNdkTa31b33IQxnf++r8Gh6fuPff86YiYsmvqFOhXAEDrcr126+u6vn39mGNpnW0B8Vu2ypbc2Gpn2m2t7TUI3h62ZXesZc66f1OOz3HPuuYzh8nDrd8PstXWdJj63RzvBOCzHaa+Fk3mfrZ+v56jLfm/b15m+837pFf779ae86a73n1FOQquPnliOXPrzRcylcfPXEYKPOnEI8udjxxngtki+Wv/6L7lrvvPBgNe6OsLP+vM8tRbTl7o4xf1ucfUUXDyzLWLPGTHr2MKHFPgU58CHAVdnkkZLzqK4s8AKjVMQGIjDlRLCfKcsr0YYwylIsqLtJkA9Yy8TYEDQCjL6GE8BJoVuZ4iloGhjSIS+61nMmwzFmbaEGObCu35zOSWMbCl+G4pldPQmEpriuJa8dzq40FK8vmMYxoxnjMf5p2BhpZFgE8HkHntlElgbyleZrSW5ztOba4Ca7TJ+Avk1kbt6cPMIVze8I6lB8Z2xL9I7Iy15jRnEKPfnOPLQKFOCahL/eryG2O5KMPyDiuj7i5W1I/mqZMwDGIgAlBBbuRXvvKVy0/+5E/ugNlAKM+VSgX9PBtvRvMZ/aaNAFflvLq82PfmIzDUeIzB98YzI5E8p62O9gfE5gzxu7EHMJgL9PJS5uqrrt45ZcpzDEQQqai9orvNHWAG3wCeXGZsjtGjVE05MTqxoR++A1gbf6lfcv50GsCYlLO+zYF6lfUdJ0GOKH3iKHCawEWbzd+UVet1FBDj+7Uhqd1ppGk34HKeXJlreRrBAavVXbkibQEp6MxJEnAUkNw4cwh0+qB5V0frLgAjvjc/gR2NCU2LBNYP8/IlX/wlu79XXX029Utph9AdMOSCTnOpPv3RV/3rxNmUdYHktTsdBfFR8w0AKmVRp2Puv+/+5SMfPXuBZ2CQtvBcThlrM3Ca88K4zQPadZGxPqlD/TlX6ie+w+c5wa3Zf/59/3z5hm/8hh292ptyDszIwsk31V/6vbmXTbmtXE6SnHPGW5SwsmiL9p1uqq+ljtLfGens8w/d9ebzEe/nyr7nN16//OGPv/Cc0xHt4qfkfH1ORuR4N47kentyJw6L+m9tTNBsgiDNTWClOWq+AysPArk8hxe84ldOgl3U+ocf2Tk0RZajHVnspIw15kQMMHZflG9rLodJsv0goH4LtJmTcrEcBfv6MOs/TA/o9+SEecJHZKexW9v2qam3TUfBBFYnkNi+qA7vPY8X2j/TFXN8movWb6n90gvtWV6lQbOm7SUcBxyWZBc53wmbTpvm1ARg42fjICeSP+Sm/TgneafV8Ij/5ZK3N+eY994pFGnWOCUA4mgIRNefH/uxH9udsIpn4xfj7USR/ukPndpf9NHXTlToRyf43vKWt+z6AiDv5KRnuhPCd3jYuDq1x4nQSU397lRj9FV38tF8oJ1xoV9pm+aJhRy1aGXtGL99SXn1+CylIEec9U0u12564Vz3tW0MT77tybu2n/IZT9k59fAIx4fxoL9+6CMalf5I//Gpk4honsM7/T+ap1vH43Ndqps+gH+0edONNy1nrjt7j1KOzLl2kk/mMMd2ulFBHDnCa7f91Xjb++YesJYJrdsJBG8J8yk3kwHrdd5aXAPNs74tO+MgfWjLpmmM6/an42Tqm1MHmn1fy6E1nQ6TY1t0OuiZ9VjW+t1aL5ufe3atA2zNwezXtKW2ys75mLy6ptOkZzyz5gmff+eu9yz/z/9+wwXpA5fioWtvuWm55tSVAZBeivE9Xur8ezd/YHnzg2eWtzx0jOHOOf3TDz68/MG7Hvykp/nMqauXZ33BlXF372PmKJCD7NpbbzqXj/uTpupxBccUOKbAY0oBjgLK+EwhMRUtChPDqJyygTdFpaQ4U+SLRk5hDPRVX4BnSmYKUfUUPR2YSDFXTyBzEcbVHeDLMCwqXZ0TvAgwTulnKASMBEodBArsm5gtpXoqyVsGQ3Ty25bilwHkb9GrgZkHGQRHZZ4txXpttGQwBcpEvwnmVCbnS0BbkfD1J6Ap55MxKFNU+IwSKzf+pFEAdoZ3+fTL649nO63guYBA7XfpYYBh4KS+FAnOAAwA1UYpCYyHcewV/eObDA7fdx8HA7cUO6JcnSb4D//hP5xLgxC9lCv3b6kDAm5KHRQArG7rpRMwxpkBqy8zCs+z/qurKL34sxMcfgv4NubWVKcmKm9O5uWgu/sAHnhwuf+Bs3nnSyXWZaJFqQM6ACNA25e//OU7/gUomFfvjUfZQFxzgC7SOVRnkYOeAfwX6Qm4BiwYi9+67BcYqB/6xVEBUOEokCZH/cqvDeP52VhzCKBPcqPv0GTOd2swsLyI1OpUXzIrx0cGaGtbGXQp5RNAxn/rCz0CMWZkdzK0EzHKrE+2BFTgq6LaOwVkrrvg2+/AF6cJAHP60ZrTZ7SVwiUAS734AbhG6QAAIABJREFU0Jjrs+8CEJNT2lRPUfbNc0Bsp3jwd7RQh2fk3r/6mrNOReP2HX7uMuOcldrye+CP8sA8Eb74IxlQqpQpF9VXhL45APxJO+RiTs+VRmrK3uT0BAyMx/OdsFgDJjm+516Qc0F9zQleynGKDpMvObmiW447dRj/f3rw9qOK+08od8f/fP3uREFp3nK04gtt5ZjX79ZmfOS7HF/x6ATTJo8HGK4Bjr73Fy+YD/Xrz4wUbo0FuvgcAJ2TP8cn4NE4cuSSE0Vdd6ErABvom6xeEy+6Gk9yep/M2Nq3tybjSnEU4Nucz53YSddqbzXmgirmHoDmrekZ4DEdqMnj5ItnilTPcRR98Jh5U1bb5La6tF1bnVQjo/wOuO5uJI697lTQzxwbrUP7SKcFClqwV3Q60V91+M1pAe12ukmfk1f4iSzhJPUfWO05+4s97id+4ieW//E//sfOgZdjzVg91wXBOe6138kHv5GfXdrtGbK2C4Lbp7vgPn1WH+1rxrtz7F511c7JkzzTDzJQX+gWnutOiAJoPJNjznpT5845+eiy3HPv2ZNi9Ba/6Sf66qe69dPfX/3VX92dFvQbetjLG0unuPyWnhhtOqFqz5MiEA90QsK6Lc2dPtrPm1vz9FVf9VW79Hho24nOghiSQwHm8VHyAx3IUU5ldD554uRy25Nv2+kPnVic+rA1iy/1x7iU8Tm7KIdGjob4Ov1wOh+m7K9/ybP2vtre0smn/JnyMH1kDTJv2QZbQPQWIF37/dbfZD86oi36VOd0jPguGjTGdZ1zrHO/nPbOYZvaFp0Oo92sc9IjfWdtg819LFrP0wWzvTkvtTP1tzUNyDj/0TIZPNuPZyYN1+2tx/OW++5cfvLdv3sY6S7L7ydOn15O33xlgKOXZcCfoo180bUPLN9044eWD33kxPKjHzh7r83xa1k+8tFHl9++/d7l4UcevSjk+Pwnn17+/G1nU6c+lq/HzFHgXgL3Exy/jilwTIHHBwU4CijCDAgGRaBA6Q4YECmKuyjjq8+mHCuKlaLofRHGlMyiRf1lfPiOweEVYJnSGNikba8MSkrVVKz8luGbQhXAl1KvPKMi4yhwqbzdgVMpwFtK9lFnNSNA+X2K/zQalEsRnwpo3812m4MMkxmpP8sdpCwfNo757Pp9gFcg2dr4yViYkaTmlyFXXYHf5jOjc5bPUeSvuS8yuchB9TDUok95jf2e08jv8WEGAF7DpwzmAFSGqlcGZ6BuUWIACd8VuVjkb7yrbnNQtK02vLqYEKAg57mUCiLa//N//s87R0F9109AQ3cAWCulQ0GzUtrM9qO5OjrdU8R4c2t81u5cb3imywMDC0r9Eq92agcwsZuvj+lH199w/a4+RrbxAjc+/PCHlw988OzpCIY2YAWIG1CLBsaFxoAPgEIXUaKf98AMYw5kVhd656zJiaJ/aADItUbNC0PfX2UZ8qVgUg5d9V+/RBSjfcB7cma9DqahOE9T5MhcOwqU953/8a/v9C/eS5YFbOZ0mG0lF9FEf9FXHeYCL3g2R5HPvu/kjTF4zu/a0o+cRaXxCQwKNCmVk7rMS6lEOHSc5HDvg3lUV/dpAN1F6AKmtFUb+p7zRvulwCotljqvufqaHfAU35qvTtHo/0xHFDCj3ZnbXN+L8PVMzmDzbjzlnEdf8wsYts7Kz53MMdaZGqro3iJ5n/3sZy/f933ftwMA9bd82YFdc+3lsPJbJ4r0yzPxROB3EcTraES01Ce8Ge+3B01HQScVSoeEvtZjoPoPP/DWw8T65u/dUdBcF/mNHtY4eWFOpoyLl9eghzqKFF//llxd7x/xfo78HGrVM4Gq3leHz9EgwLsULDmp1YtWb3jDG3brqEtkjUfaqpkmak2gQKF0in7f2pcn4LRvIq4UR8GUQfHc1EGmzFqPxRyn8yXjlAlATBfDp8mi9MTkU/VHV/NT8EB6Qg5sn9EWP6SL5qS0PqxfADN50Wk2a759ON1hXn7cWiZr23vtIxwF7THq5lRSphQ6+mud2sdcumsvAs5bIz/zMz+zc6TmxE/Wdiox/SAHvHWm72SnMRqDvU55TvWcJDlN9MXv5Fxyh2NUHd0F1IXzxkIm6q9xoJtnyBBrWh/IRvyf06QTfs0RGnYyz/jNZzq3PpgffXvZy162CwDoRKF21F3gh3FOJ2myO33fPpNM07/bnnTb8tTPfOq5fneCgoPamKzvb//2b1++/Mu/fPc+na+1lX7feqzPrWX90o59rLRajZ0u4rf232RKuogx5jTRZ3T11/OlxEpHmHKtPWP2ccqQfl/bBNN+6H16QwCzecgeUqY2Ap2zJxr/dOyu5Vl6d7pxbU0ZkN3RHlX76u+EhfLTodhctydsOQXW3x20mW3RaZ/tc5AdNPeW5N9atk+5Pt/PfXzudWuQv3mbc19b0a69bj1njal5meNe769z/H/wwAeWn73zDy5IH7jYD515wi3L1SeunEtcL/b4Hg/1uV76e5/w3uXma85mUvit+25cXnH/sXMHLf7XHQ8uf3Lnwxd1mp0qcLrgsXw9Jo6Cq0+cWK695cbHctzHbR9T4JgCF5kCHAUUYcYTJaYUJ5T7csBn2FG6A/tKD5LC7bmUbmWKDmW0MyQ6Mh44W0RljoaOq6cQZ4RNcK5UNilT6wi5QOmMpwyIgJAJUOSguFBy5iiYSupBCutaYU+R3Go/xb/TG+vcwEdpZ6veo/Z1Xf9aae/35iYAaIItRfaag9Js9Bx+YmQVOR3YHS/gI/SNVyYgPhXryqs3o6U8wd0/MOdpghfTaSOKEJ8yBgOMAzoZ9eX0n9FTxgdQ0HaOAm2/5CUv2eXKL70Bo5MhXCqeovG0M9cSetQWugAGArvReaYLmoaKMXXyowi9aewAV9QnElC5AFT0Kl88R0FAj3Q0yusPucBQ74RDwAxAo3zGrXkAh/46USG/s7GIIiQzgCvq93vOPfOIxta9Zzt9oE3RpPoJjCjqt0jNciErhya7nMr33LPLVR/4sm99xMcZ1AFMgTIBatPgC2CfMiwezIHXPG0Z80VZdgIm50Rt+T2AWBv+l3Krkz3KGq//Xp1wQTP/O8GQ3ECXckEDXsyBcl0CKpJef/AGHsb/QCwgSk446wFYVHSo+c4g9jceMfaAPn0vshZfqCPAubmOdvqq36XRMjf4TDveFzWMBtFB2dIQKctR0GWp5ilHgT4V8aq9olfNq33tW7/1W5dv+ZZv2fG/8Qb6axftkhmBlzlEon9jaD0kewJCS4vSRcw5snO0B/zrY68JCkwHVNGq+ORCTxRIPfRHP/ELO7rmfFFvabw6xaD/RZCXoiVaBGTkKIiv5z6zdgg0DuPPSR/40t695QSf6zf+6nl9NG+ioM09/jWnaP6a17xm51hMDs47QM53n58A03Rwq+cg3eEg2XPUPkz5vn5mOiL2tZV8WwOVa17b15/mPHkyn0uGTmBr0qQ+TV2gdVUwSOumtWlddbLE+reOA3g7SYVPckQVTOJvTnHyzJ7pcxH/fif3tN++px57MeeB/UJ6oS/6oi/aOaPjeesWQB/Ar1570S/8wi/s9pscKerFn2SefvrNGlfeOApQ0V5OOie68I+UWKW6sTfja3xbqiR87DSMfj/zmc/cyWF14n1y2h6rXcEJtZsjBy3ITOtDWc8Yy6mTp5YHHzqb2tNLm+Ry9wegF5nvMxrQVdCc8/iVr3jl8ra3v21HN33sUmdjxC9rEDgeRqPkZnteJ37SEUv59PrXv34nt514+8f/+B/vnDRTtmYzxFtTh+u98p0qmXpkOid62uvIPL+XVtKY8QaaFbwRfXbpk57ylHOpkrJVCiBoTdSvqWfMNTbXxpaO3f7qtxxw+hi/N57pKGitT/si+TRlxVoP3nIUVCa9NOdxaa3i9U6wtg4Cw+MBf9sL1jbHFg3WwP1BdNqSYfvk4KTJ2mGwln1TZ/bblKGz/spN58w+eZ3ukwN+Oh62nkG39vtJk7Uc1r8/fPCDyws+eGEnDI+6Dx2l3EkpvW64ci5wPUqfPx3LPPv6e5avvO7j+qbYsB/9wJOXuz7y6e3guffBjy6vetvH6XKxeOMzbjm5fNFnPbbpnR4TR8Hpm244zkF2sbjouJ5jClwhFJiOAl0q1UTRyCkvjJGOjgeIUEg7phxYO6MNKTuBWSmbRckyQpSlhFPei3Kckb0pzCnQ/Z1AX8rsVM6Lrs15ERBHeQ0sSZnuuZTDo05LSvVU7g9SPtcK80HtpRhSyL3QaQIzW4rx+ru18j1puH6/T1HfGtukV3OOlgE51UXh7YRK0fM92/wUMRWA0BhzTOE3vNYdBoETs7+eqR/aLI1RkcrG4H1AYs6iFPUiz4qSbyxFd1dePeZF+fjJbwxlUXlOFJivF7zgBbt8vp5ndPvPwAcWWFMMd+PS5wz7QNeADr8z7AOg8bFxFjUYmKlPOWI801F5NPCsNcbg794JYy46X7/NGQNYX2pDn7pToPzQRZEFQKOVOdFmKQ+Kvnvd6163G786pWRSxnfl3s+onHNvXORAUazGrq/6j3bo6313PQQeAQnRU3oGwE6niQ5aw60T7Wcsx3dzTWcEox16+Ft6i1l/9TQX1ZWRHlga0F/fk6u12SmPLstFt9a/Or0PyC3dFHp0yqLnA8nja3TzvpzugCoADCCKc0WEbacwtBPIqr+AeP3rLgh997m1xQHWvmAO8ZJx5RQqbUTRqgFGxlZ0P77gGMJ3+pHMkPLKXD384Yd3PGRt4D+nHgJ09A9/K9eelCxpjelv+xa+FaX6D/7BP9gBzckAfJOBPo1yv2vLeCY4aK5z4gaC61sAZSeY4pcib7WBBp5Rtsun4yd9b58MhCyaVpmfPnPnUbenTyjHUfDW579o9118lAzRJ3SXvgV9As7QRP8mONd+XJ98noCHuqZuEO/7bstRkAyY+0x7ROB8z5VmrBNMyYSie/Ed4Bc/t2eYt06znS/hJrBU0EOBCgUxnE+dc9887Ll9wJPn1o6C9RykV6zrOAxM2+rTQXqBfjRH6/mrrsa8W8cf28vN+exLQQBFQZeez75prZBxpa3LKa5f5tWzZE6fW1c5stXRHQzaBHAra31+9CMfXd535/t2QLs0bJ3Ww09AeOvD90ByawMv/fIv//Ku7/qlvDVib7Ru7BHK5ojQB2UA0t1BYG2RG82NtqXHoRvgZ3VXl5MAb33r2RNE9kM8SE4ak9Nz+udUGPoAt9WLdvpv3aYPlG6sU2zobH2Yu5zSZEIpB4Ho+oC23V/gu1//9V/f7QccKwIAtK+P+l8Kwi1AVf9zEOQkt29INaS/Ra8bqz3c53/4D//hTkZ7JTvTveK1dKO1jlpQhf551ud00fZe87Q7kXLNid2e/uFHPrzTnfTTnKZD4jfPpAOkByXz0XE6SIw/HXWup6lXbOnUfdczBVPk8ChQw+fppIyPqn+C883Flt3RukyWtM4r27pO963NHDvGP50R6Kxvs96cLOt52icrJr22+r6WT0cps56DZONR5e+Uf7WX7Rnt2+OmE6D6lfF7ASTT5pwysvfphK2ZfbJcvX/40AeXF3zgsXUUSEV+5om3fII8P4y2x79ffgrccs0jy/c+4X1/puHfe/DM8kv33HL5O3QFtfi7//uB5b13f/iS9OhLPve65Qk3PHYXR192R8E1p08tp288G812/DqmwDEFHj8UyFFQVFTRJB3Xp9RTdDLWKIlFg2YAdiGd70vjELBCAc9IUWfAJHCv9BodS+8Idgq6vqSYpWAW3el7v3umCKlAg3K4pmgzCjIYApUDKXw2ptnOUWZ3Kv/7QIBApxTvtXK7NsRTDDMUSkuxFdm3T3GeSupBZdZG3ZaiHs3XIEOA0WwrI2yOqQhy/BOA5BnjyajxPvCYMWzuy2EdSAUsVj5jpJMipaRIEe/3oqDjwcaREZdTKpCdIYb/c0gYQ3nCjbXUAniGsQ+kwOcAh0c/+ujy0Uc/uov6Aw6IOgTAAgGsGYa0ehnXaMDQ7zRBoAH+1afSgPgdMJbBgA6lYNBn/S3FkDLxeSBAYEuXTJYCJkMz0Ft5tA2g97doOn0CcphD49LXnjcedFEPEAVQ0bxaa6961at2hnj5lNEBoK++QNeAHuNQNjDenBV9j17lN1ZHwJHxd3klegZ2B+gdtH7XxnD9bg3nPIh38FJggbKlBVqv/+YqwzEAr78BYqV06xRNgBv6aDNAtLWQjAtQMf9FNOpDJz+KEFcf+gCp0AZtzZs0GmiMLz0nWhXdjEed5l3fc9rod9Gi0SCjX32dHsBj2sQj+i7ytnkLUOuOiWSA732XI4jjwqu0EA8/9PByw4037PrdfhK41X0EngVc6X+RndEjeYlOOW703Rp83vOetzz3uc89l6YjuaKtyubASx4X9W6cRXfi0Rw4OUT0RTvtP54P5Ik3k1k5BNp3tFm/A7hzuueM+tXPvrAcqnf8zzfsLjPWhrVr7eW8bU6MITmJF4qCDATq1FJOoADfZHHrJX6de1lyd66JQKoixdsrmsOen8BboFzpYvAC8BeAipf1kSMJH+WciIZH2dNnmfax9mK/dZJnOjiOWu96D9233zbuffVOHSIadjIvoHI6OarnoPa32trSTeIPfydAOvu8BUy2bjodFp/X33RKdE0H3KWoue22nUzpVJz5PXfy7aqrzgHrOUnxrXVl/U0wv/7qB77wm/r91Z693/tOFJBp9kUnBemp9jjr46Uvfelu/QDopclxj4E6S9vZaVz1eZ7sJYP9Tu4aB960zwP/8bHTdl3ka9+urk6K6QtHnu85HIDpAHrj1C/tBOijI6eD37qvSP/suzkljcMzaNVv+kQvtwY5BaJJp7ve9KY37fQaz3D+64e9nawXFMBBJwBh6v5TZ01m6F8nArXXiTPt5eTT/+///u/f0T7gFF80huYyMN/n5H97ebIruZ0DM52ze1jwX7oTfo8/siP8ng2Ss2M6HbzXRgFI1dE6SUdIhiUzp366Xp+By/ULz7eH+246aXu2tVhqpHSY1lftr50YW3p9+kj6R04R+716c6g3ltZ2uvrs03RcTNmRrrVPJh3mBNiSMYfJ4S2ZeNgz+37fshWnvMyJkFxsv8jBfNj4qn+LPrXjjoKffu9bLnQIF+W5Uzdcv5y87tqLUtdxJZeOAt9844eWL7z2bOrn9etnP/TE5R0f/vg9WZeuF1deze+755Hld95x/yXr2M3XXbP8tc9/7HDzy+4ocKP5cQ6yS8ZPxxUfU+AxowBHAQMloCBDSocoNimGKS0pmx3lpgwGnlBkKfReASOBrH4LqPAbIz8jPAU9wDLwPmAqBRzIEvipbMBO9ag/QI3S7HmKdqk8Uvz9LdJDX1OOZ3Tw1oRsGc8Z62ulbiqLa8Ohug9SXifIvY85jmr8184+BXv2datMin39mPTLSImGE0Bt3NF9ggsZY3jBM/3NMMOHjBPGNx4KjPMcw1P5Ip29V65UHqUUKcJcXb3Un0FlvgPuAQWMed8xzHuGYesZ3+MtfOx5QIPxALL9LmKb8S+3MUP+m7/5m3f1SEWkDhHR9bv5KHpa38q3H7BV/mftKFf0WuMALtz1obuWU6fPRid7ztoDrgS+d2x9Hrt/0hPPpgh66OGzKVamkc3p4V+nF4xP3fo+oxC9119GvXYBtp7RPnDBhY8ADUAAYMF8ABICFEppZlydslAnOVQam6KCgS5P/YynLidPnTzXL/Na/mX1znQQhwnS+HuuifleuwFarQvf6QeaM9pF4+ecTH74O0HFnm2toDl6xN/G3ViNhzxEbwBIdxGgbTRKzmintZFs0y91TXAo0NScGA9HAZ5Sn4hKUbM5nDrtkLzv5MBnf9ZnL8tVy7n1oD+NA48l9/VNhD7eU29pu3wf0OV9UcWiSQH9d7znjuXMdWedTeo1j/fec9ZxceNNN56748O6tqbU62UNmnfrq7RByZ/o2zoPiMaDf/2v//Xlu77ru85d3tkaz9GYgT5lWLIvgEhf/Pds/9uLAsLRu9M/gZzoNU9O5XQL1CIjSiFlXIFryVDt//Jnns0ve76vd7/8tcvt/+Ul55yhaK9+9LTmAJalWwFi6qff/eY9HvK/fhlbDj9zGmiUrlCf/V3vg+2x6kWveAp91KV8J87Qhqwo9VQBCaWJU16EMydtKUNe8YpX7MBXdatHHXOtHka79Z48+z/1kQmETr3gqHvy7Md6fz2sj5MntG18rd0pJ2Y9W7rLUdpZj+2g8e0DwPSpeS/ydo55yuS+90yOGf0MbGs+pnyd7R7Uv3Q+/O4/gBwf27vJIM4m+oC28Vzprdr7Rb3jNXecvPjFL95F2VcX+aQ8OWOt6Hv3HhRJT174nZwrb39gMxnsBIO5JDP1x5zqj1eBB54lP/XbvlsAge/tUcYiLVByL6dy4HhBEulOxqzvrV3t5/Cg25BTnG9vfOMbd/U/40ufsdz6hFt3e5k1Z336nTMBfTqRlJN5LUu179lOw5GV9jxjQbfv+I7vWL7pm77p3P1FnteHLrP2fHIr/k2X3JI3c/2aV3SeOvvkvRmtj0/JpoJPkk/oWmS98vPk39w/JtjbHCTr2l9zZEx56b3vcxS0P3gWTXPMpkvnFJhj8j5Qv785v2f55rw5Wq/JaZftkxWTfuuoer9NnX+9TvfZI7W1T56s1/hhMnfKsC27rPYOkuNr+bklT+feMWk6ZdZsK3rN3ycNG9eUmbXx5nvfu/z3d7/5KCL8kpSRivzME26+JHUfV3rxKPB5px5annvzB/ZW+M4Pn1p++kNPvHgNfgrV9Oq33bfc8+CF6dRHHeZf/Mxrl8+69bFxxFxWR8HJa08vJ49zkB2VL47LHVPgU4oCHAVduEZxZCRQyouSKZImcDXlL6M98IMyA2zogrUMu1INUXBKUxKwF/hYhHlAS0aiZ4p2pWwXCRloGrAQEJ1B5jnvO06sr/qmrp7Vv6LZ1xF5+yZwSzncMngzWObfLWX2kzXeD1K018rx2hiZz66V58Y/QYfGOZX3TgLUVuDJ2jjYMkDW9CgSG2AW75grc5ahBXSbaYm8Z9Brj2E1U6Lok88ZOwEpRdLVXlFa+FSUm8/aKX1PxmPgbBGLGY54uujV06dOL+9933t3fPfd3/3dO7D8P/7H/7j7LOVLUfDABePv0uDoE0id4avtIh/NSdHTyu1y+j/ykeW666/b1RsIbQ3j50Dj+FwbAOUZlWb9qMez5ezNwUYmmE9lRA+2VktlE5CiX8qgQ5GNb37zm5e3v+3tO6fDV3/1V+8cCuoXnclZAKju3gp9zemijU40JG/IF6AGAMRYzJN2gIHqAV5qP+P4KMI3OTPXRDyMfkV3ty58Rjt00J55nRF0rZMtw09b+p3jIydAAEiAApmrzmRYkaX1q9NF0/hO7rUminA3n/qMRsAboNRf/at/dQceAIa0VVqZgKPA2YAK6xDwhecCtbWn/0Wct+6Mz6kAfe7C3i4Ivfuuu3fjuunmm3ZAh7myzrpQUv14yfh2e81VV+/WhlM6vQBSOQHRA3jGWRO/JW/aR3zuu11dH/3oDoSTzgI/atsYajNZsDb0A2mieaBe+0Wn7fQtOubcSb4ly3LItabQtAhpz6D3zoH2wQ8t99539pTEyRMnd46axvLJnChwR0F3OHT/Q445fZzzXMSx+UxOWb/6B+Dzt0s/p6Ngyv3W1pqmfT8dBTn40UZ7U6fAb/obqIaHlMHT+IZscTl3wQ5v/t03L7/0S7+0u4C9dTxB/cPkw+zvLKuOHAVrQOyo+/g+QGvuj4f1r997Rtvx2D5dZOohPX/UPs/+HAbI7fsd3Qp8qN112bUus6VvNI4JrO17bvZ76jfWHR7m1OdsxLPuKOhOlhyg9jkvvG4dyJvvWeXI8he96EW7veyrvuqrds4D4LyTLWSmkwbkYPu4tWWOAv/tj/QBekBgfI5Nsg3P22sCdZ1K7CSV79WjX5yyynAcoC95pB0nGq1h/SyFaE7InCXopn/0fWuJPLTGffbXZzSyx3ISaE/99hF1GLuTBcrom73GHQP2Ru0m39cBL9pVd46C0h7pr3n4m3/zb567MyH5i+7q027rvP1w8kK8NWX/5PPGvN4fkkm+R6doFS20SyaR050gyD7aOcAfOnvShS7m85QhOZjRpP1aXWuH3no9tE8kd/QBHZJl1YUO63U/x1+5xrx2GLSm5nqbfZkg9ZZsWsv35mOtp0xda2ttHyQb1+2u1/xRZOaWPXSU5/bJyy2baZ8dtUWL9PLsi/TAtVyuzvUexlHwk+/63fMZwkUte/rmG5cTpx8bAPSiDuRxXtn/dcv7l888efBFvb9yz83L7zz46XXPxDve//By+3sevOSzf+rEVYuLja+52nXSl/d12RwFu0391psXFxwev44pcEyBxx8FOAoYCgwcCnypVSgwHXMNfKS0FLFf3unSmBRh2IkCsgOIoM7Ax77LyVC+ZoZUyq02chQUWQN0UlbkE4OBIRWg3IwECAdoqidQq1QlFG2vIn9TwnIgFDk+lfG1wbllOG8ZvWvAoTIXYqCvuW7L2F73YUsx3qdg7wNS1o6CCYgWTZvxtK5j3b7PKczqyQDBT34LyM+ZVGqaqaj7bqaVUkcOIe+BV817hlaOIXPvPT6Kr+qPz74HAuAVYypKO0C7HPzxdI6xouutF/zGmGacA68ABu4scHksAxi4KWWBMWrTWsvgre+eNUbjyGgtQplxrd2i68p/XNoi60j/jEu5AIDSn6gXAKJNvwMzGOhFUyoHFImG/loTpUspstL3ojF9D+jwF1hhfkQWAjuscUAMMAGQokzRh9IVlDs6B16Gkvb0IRqZf58B0b4DTKjbqQW5mnu+udxanwcZmvO3QI2M+mQFfu3ovTkxVxno8bWyE7Toc3ORowBfed9lkcr5jPbG1TpCT7wUD+QMqL0iGeMJnwObAjXQx/PKxAuUjy8dAAAgAElEQVRSS/R7gLHxleMaX+obvkBzMrdc+8ZsvgPFyWW/RQtrDJDlO/3UZ+Pxvb6Zc7RTR+k+OI+KEC1VgT4ri3bWIrBqnvLAV/qe02vKtaIk1ameHC9f93Vft3zv937vDqDTJ7/ryzyRkMMgnmjdTBkU4IKXyYtOhXQSSHtoqV5lS3PSxcalnSj1UCcOOvVjTSYbzYVXbb72r1xYPtn7Xv/W5Y4X/vrZExv33nsOtA3USubhN+PqQtkcBdZzOdzpCeQYcDDnFrpNMCR6+W4NJPnN960xz6JJzoF4EQ38t160Z87Jr5zGHIdFI5sHffcdmv38z//87mLj5NdhjoKtvXLqAHPvSiZcCPB0EBi277d9GudaR9mnb0zePUiXOYpme759XOsbW88fVucWqLiWs9VR2X3j9Bz+tofgsyL/7X/pongJX//e7/3eTg6SVX/rb/2tnZNR1Lv93Gk2/IiHgdv299Ik4bsuBN5dIPyx1HrWnTUj+t539IMcPGS9tqx9fGyfw+vkiL5plxz2m8+dpvI8Byg5DKDXb/21npPR+lXgQHtMcildm6y1zsgsdeRgsP59fu1rX7uTtdp/+tOfvqMbZxyHr5MOpTPj0NA3Zek53ZUwHYjpE54xznQHJzCf/axnL6evPb2bI331XLrazon8sUj5tV4aP5j/gPmpq67X6tqh6XPAPznXvTv+kj3oVypKe4q+ddLTPmac0R7N9CGZ4b35zm7yN1k/+zF5OIdkujV+bn9pjDmR2u/87V6tKXfn+lm/X9si066Y8uSgNZqcbg6m3tN8zbHNvWGu1322SfvFWq/bsoGOIsMmr8y+bNlYa/pMWbp2FjfuOf753bT/tmyjWV9lo2065NRPfu++9y0/9Z7fO8qQL3oZqcivvfnGi17vcYUXlwJffOb+5etuuOvQSu/96DXLj3zgtuUjj3564Lwf/sijy2/ffu/yyEcuLJXnoQRdFfjcJ51anvaUy5+i67I5Ck5df2Y5cebyD/B8J+K4/DEFjilwYRTgKGBcMGoCZkrFQFFhNFBQKMiBZRmp5dvuDoAJvqjLMwFklEblKEmBmaWSmGDbjGBJkQ5UKKooI0B//FZaowDWIj47lm08RUJ3dHcqtoyEDKyA4fo0Fdi14rhWgNcK9dp4v7AZ+rNPbSnJ+9reUlbXyvekxUHGfAYQfsggmw6lqfjvU7Kbu9oMtM4QLArUPE3lunFMh5LvfA5ELeIqMK7fezYgEo91NJ8BmEMsgzFg3mdGobF2Cag+nYuWvvvuc+m08A8QTTlR3PiS0cxZAGj4iq/4ih3gCSjAx9bG8uiyi0LrklcGeM4sbRd1HAA8o9L8XloOv3cayFgYjOhbOjFjFb3IqNefoiXLL19+YutTvwCFRU8Dfs1Ruey7xwEY4jt9F9XrGSC0aMYi//yuTs4C7VuvnkMHtPFfPwEogbI+o2+RnZ4zJvQth7M+SjFSZL/53DJG9xmC+wxf9UTr+HBGfAXs5FCYK3OuobnmWmudAunkR44sz3lfNGd15pjqtAoeL8VIclhf0cX38X5jMLddII2eQJ4v+7Iv24FcThWQc6Ws0mZAQ441gIe+orU5Q48ZTWl+utDa8+W879SFus1XF4iqXz8D0YzbmDynjRyA2ok/2zM65ZNzC6CGX/ZFUsdD2gTkAPI4Cvy1z6kv+aSeThmVLqM5UL/ftYvmaNadO52yyBFepK4+l2JMPTmuA+nxnrKiUF3UnLMjEDwAataTY+PXP//CLkZ75C3vWO795VefOw0DEDQOIGKXYZuX1jx+iYcDUJPH0pABAQPQOtW33lO2PldnYFfyuPVonftOn/QFOJpzt/lWNpmP/7oI27ySM2j/yle+cnn1q1+949fovW8/qk+tw609eoJ+gTbT+XBQ3bO+fXJn7pvnoyOs9+3Zp4P0gbV8OmqbBwGGB9WxT6c4CBzckt3RaepVU3eczyi7npfpiOzEmjJdVusZPIPXOMKteetT2jbyAxD+K7/yK+fSgpGBnODkCjmMX4Hqn/PnPmf57D/32efuYVI/Wfy6171u92zryxq0P1pT1mRBDzkbta+sv+nO1kWAPlmh/2R7coTTwdh8Tv4W/FOquEDmUor5XR+7BJp8sr79bv2TDcnJ7kVwgsI9N/rGoawPXtq1v7jTQB3ZEs1FTnf7izVLZ6Ibff3Xf/25e6zwcbK9v51G69Slv74rBWr7ZEB8TtDWdWtlrpmpSwbK1p49xt6ExsbUSet0jWkj9Ux6Yo6B0iTltNFevFbwxVo/n06L+t48p4u0znNCtC46mZfeq661M2KtU7dm1vKsdbV2qiTXm8/stUlX72fbUzdbr9f6viUDD5I35yuLtmT07Neky1qXm7Kt8W45n9dyadKqOuPt9kDfzxPtOaya+/SK6q6fb7n/zuVn3/cHRxXdF7XcmVtvXq4+eWG6yEXtyHFleylw8qpHl3/2hPcu11398ZO5B5HrVfffsPzP+z49nD9/+O4Hl3d+4OBTFhebtb78aTcsN5y++mJXe2B9l8VR4E4CdxMcv44pcEyBxy8FOAoo+QAeSgiFuGP+KXUZ3AwPSjPQowvjAv0pwwyLwEFKLAWIoQFE9N7v6pzRQQFbAcgMI/1Q71opV8dUYAO1UqCLYK1+sxboGNjUyYf6EegduJrBFRg4FdK1srkGJ/cZ5/O5LcP2YnDXQcDAWslMga3dg4COfcb8WtGN5lsKfEZDNJ/tr4H/aThNxXvd5z5rr+PU8cG6z7WxNkYyynbA3cNnFYcZ8eXzdGDEI+op0jsgzRoCmKsTWJBTyzpwmgAYLzIwA1zd6+g6/MwoDzTWp9aX3zLwrT0vf/0vgjBguPQ81ksR3yIfgWrADgB7aRHUv7sH4KlP3dXDyC8iGv2//Mu/fAc8+L71C/z1vL7qF6O/nOzq1qb6PMcxwuhGOyADQMULLQIgRG/qezl4m090ri1jAgSSQaLQgS7qzaDaWkPr9VmZfUamujK+/c2oq41pFK8N7oOMSzyBr4oSTdZpI0ds0fb1sXQsaEi2dleGOdV2J6rQM6dDqWzUX8Q9upn3v/23//aOD4FZcmsDU4FhrYHGap7QWBv6hje66yNZ3TpTLl6rvwFZneDxjD4DhbqrQj9957N1IY2F8kVtdgKhyEp9xFf6gW/ilX3yGA27G8ea/J7v+Z7d5ZjG1AWaeFT/jSWjv/lNBhX1r52cj534mU4jz3XCKlCp6D+/VU8O7d18PfTwLq2QPhWx2ukE41WfdkvtgxY/febspeHn+zrx9juW0699+w5sBPC1xgGU+Kd7N/Qjx8cuDdLH9mu0DGS1l/se76Bh0bf4O77et87WclmdBQskz9WRQ7r0aWvHnHq0RzZ0UsYFs3gVvZykwd/d+zH3lC3atb7nGl7v++13/k45cFjds719cme9Lx11ftcyZ66Hg/SB8+nzUfp/WH/3jdtza55Zt7d+1uctQC7+6e8sN2UqeZUjL/ni9/bDAGN8ZK13uspaIXesnfYJctn+SMbgY05YMs0+F79or5Sc2iUDSj1jvZHNvsOz2rO+8LXn6K542hojt73vxFfyRlCCvrbf0uM95ztjytGrzWSRdtNfcmTmlOhuJGPh+O+SZ/IAqK9vnYp71atetXPqdhpT/9NhXvayl+10Hb/Pk3LtK56xdjkZ7E3f/u3fvpPF+tZr6ug5OewBOXQLkIiPAuTnicCDdNt4ZYK4va+dgjXIPHNQwJRyaJLeWDudjN3t2dee2d3Bk07ZXVv2nU6S1ofka7pP/YgGyai5X02ZNINcpt6z1n3XesuUBVv69mGOgrVtsyUvpnzbklH9fr762mFyZ/5+FD7YosVaVk4dYd3+lMdrWvY5fahn4/lkSjZtcsjfThbOMfzBgx9YXvCB28+HBBel7Mkz1y6nbnzsLmi9KIP4NKjkb15/z/LM6+49r5E+/wO3Le//yOPbAXT3Ax9ZXvP2+86LLhej8JNvOrn8lT931m6/XK/L4iggDI5zkF2uKT1u55gCjw0FOAqAJ6KNU/IDowKGUlZLH0KJ7iitZxhJpVJhFBUd5TkAKuOHkdXFbCn2Kb8p/JRSxoN2S8WibvVpEzg2lcnAmqIwMoZ8H3BpLEVrBmzkgJhKmjrWUcRrA34fMLUGQKahs37G5y3DeUuB38cRW3UcBAzUB/SdDpAU24MM+a0+BJpV7xZAvzYYZoRXv2XM50hIOZ70S1HfAlPq9wSX1oZIvBWv+buOsspR4LeMukAEY81ZwEDudEq0w9/x1+7egI/l72VYWhuAgC/90i/9hHsUisSPJgHGnvcd45NRykidJwyM1+9FQJ+45sRy9TVnL8AFEHACKK8/1kw53K0Fhrm+lZJFGaBGjrPSAJRmxHrzjGhJZRj9Acae83zywXiMoQsiO4avTsCuyEN9kfZFjuNSIPnOOIH+naboiD06B6yTT+ZFX4z1N37jN3Y5kRnqvbYivPYZnsmf6B+oG4/tc17VRjwW/04DcWu9NL/GAyyIt/AHmaV9gArwdb7wXqemApFyZPrsPdo0TnxD/nqhp3oBMd/4jd+4O9Ui2lT76PdjP/Zjyxve8IadnPQ/h1QnZzpZgV/UE8hdSig84TfgVf1EN3zilUwohQQnj7lzgbFUlqWQ0zZAt1Mj+NjLqZM/feefLrfcenbuAWL2BGXj67VMmHJM34z1Oc95zvK85z1vtz6KzjOP7V/oG5DVyaTmtVMaxhU4lazyTOX7redmv/BxYL9xtW7aY9GuPSrwT30BP/O0yH+95l0XpCRwFNz4O+88lxLEHN16y63L077gabs5cULAGs75b+7xI0dcp0iip77iAfylnnKRR5e13N/3OZCrPd3nTgR2CWy/JXemvNdv8lhfySMgJl6kxzip9Iu/+Is7/k7eHwQUTVBuq1z7bY7aeNvYkgnN+UGyYN8+u7W3HWWi121tgXDrvXTf56O0d756wkF1rmXzQbRZ89Ac52E62aSR+UvHs7dZ350wDYxrDVp3gfw5z5QvGEW9yrpMG8/Z533Gq2QynbcodHsc0D3nH77Fs14cqOS+fRJPk5N0CnK8tDye5+Ar4r+0R6XlSpZawznj9b90R50Wai9Jh0EPTg5l1UG+tg69106nvozdPQ361gk1zlv3LZDN1qrf0AxtyA7Pu0dBsEDyzpjb99BJKiOnCaQeag7WPNoas+7QpftU5v6pTePLFpjgc7Ip/Wmut/hn7u2+S/fqJAOdxt7TnpCeUvBSfdZWDgv6mb2ukwXkUyfS0uE8lyxMvrSPrNfPDFyYMqs6GueWc2COPZ16Tect2TfrOsp6ru59smjr+/q2rv+o8uYg2b6us7Lz75YMmbrdUeg021nPzZRBAf/pIng+51inYnKeZg+t69MWR8HPffB/HUVsX7wyV121XPfEW5arrr68kdEXbwCfHjXdduKR5R/d+om2xFFG/ocPnVn+37svLL3lUeq/Esq88R33L++/52xKz8v9+qufc91y242XzxFzyR0F15w6uZy+6YbLTcfj9o4pcEyBy0wBjoKOHU/jicJdqosZXTsV4yIp/V6Khml8UbYYD4yicrBSkIr4mUZ2kRQBKUXqqKMIsPKnd8IhxblUHBliFKtABAaW34Eb6imvcmBdR4iRve+KGjlMUV3/3ue14nmQIhoNavsoSm9lZvvrvqyN6ZwE6+hX4w743wJb1wqwdtblDwJHppI9DYKpqGcoNZ/7lsB6vBM4in6lwggUKBI/p9A6OlU/ZrsBdBlteCejoYjnwFhlfMe5NY1cdZaOSyQiXgQc5JBoDURHfNlFzEWblfJIWUY8YNP7nHTWqqjk++6/bwdUMPhFZgMk9Mm6s1YZ6z4bI8DAGvIecAqkKP+3vtx4w427S2QfuP+BnYGrDvTUZlGEgZ7KM3zVrQ008h6AyBgGnOizvkt3BDAAYoj8LQ90YCMgocuU9RlQSI5kMAFIzOMznvGMXZ3uJ+AU6Uj+lnHquzUYFZ/6PmMeLYzPbzkOqi/DO/AhI2+9TtbG52zb+3hKm11SnGNSX0olUV5+z+ScynHlueRfgFV151TVL3zn2dL5/J2/83eWf/JP/slu/ozTvKP3D/7gD+7oKKIfaNGplNaLudXfTnlo07yauwCbZEGnCfS1KO7WgLFrw7OdVsNX+qye5tp3z3rWs3bAkTssXvrSl+7AJs96Dljmr+86rbMGWKc8sN6kDJFb/C//5b+84x+8BZTbAeW33nruDgF0MwZrqjqMxRj6XNvxEDoHvM35362jG288JyP7LWdRNDV+7XYyJB5BZ3yQEy4gQd9//rYLu3zt9B/fudz05j/dzSVQz3o1VrJJf9HbOMkD867PyYVO9imnrzkU9LN0KOv1d9C+NH8z5vZs3+tTJ1KMnzzRF31YR7bi2VJjcYQFbJpzY/it3/qtRcQzmdd+vm9fmUDM1lpuPc89unLJgulcPGwfXfdjzcdr+XFYv+ce2/uD9IHm63xVzcP0ofOtb0tGz75ttdeesB7DXKvzufb3vjM33pc2LZAu50/yz/fpwEV740d7kDqtI3sW5/fTnva0ncPAe9/jTfKMzCJvioa3pvApWaz9Ugr5a2+0vsgtOkB8S5Z4r3/2eXJJHZ0exJPpDORGjgzfdbdMYHcpcfRHnd2r0B0H9Ae00Yf0eGN1gk8d9nR3IuhrtKFvOD1ALqfnWH+lP7IG3dvQ3kme+c1YyRvr9dnPfvbutNvWOljrugH0085IVno+Paz1WKBIp5SSszPYZQ3k4q1snxy9ZB26a1f5Tmvav9CmEymltEpedr9aeiQZ1x1rU6Zt6f3pnXN9T6C5AId+b6zRcf7dcuRuyY31Gm69HbT2ZztzL5j23dqOWK/9o+4ZU4c7iq20NcYp7/fJwoPk55Q1a3pV99rxVDvZGvgqm6RgnRwFa/nl2eYd35mTP370/uXF9/zRhYjcC37m1A3XLSevu7xR0Rfc2U/jB7/9pg8uX3D6wnTFn7vrCcvbHz79uKTeHXd9eHnzOz8eXHa5B3njmWuWL/vzl+80ziV3FJy+5ablmhPXXG46Hrd3TIFjClxmCnAUFCFUSpOiCCkyXTRMOekS4rVhvY58MARgju87lkz5Ydyog0JUpHYK4wR0A/I8r3yKaKAKZT2QakuBVRcQhNIu8thnynn1zePN3q8V2qmMzum4EEN5rcxWR0ZATo95DP4gFpj1HaRcb7XrO3Oa4WvsjMdAtPWx7y0leG3cTAN8X78nPQ9TwPeNbxoWtVNd89TABLIDY/W5CJ61kr82Gub8qDfjOmV9GpXVW95+QIK11IWvogTxr99FCs6UKTNiuzQf5iEe167+l2pAee+LZNaOz4wMoIT/jPXyDYse9wxAPSdex/2vWq5annTb2fRBUgwAGHaRzQ+fTT1y8tTJ5cEHHlyuv+HjaRqAIUBbfQUGkwsAAcBz6Vb81b61J5IdLc2HqEMghDWovL4V7RgQDUTp3oOO/XuWgQ240D+nEbxe/vKX71JAzJQGzc/WGu27CRqVtsna1xf8sTbMfS7CNKChdFBbhu+a/9e8hF+6qNK4/NenTmHNXMRFYOIDcw3UKWIyoEKftNHzXYybPONg+YEf+IHluc997ifcZyHV0w/90A/tTnLg1cZd5GNpjownRyo64LHaM2+letFuAEmyWv/nCRTlc3gVRV/+bWATB4E84Hjxp37qp5Y3vvGNO37TP9/FG94H1tTWlAftC+5j+Pt//+/vQKhO0eAX4B5HibXaZfdFpuYcQF9987cTPegA+OvV+pxA1AQUvZ8yo76qUz+6hLs13l7b3RKenXX4/OovurBUoE96/0PLZ7/jnh0dgX7orf1O7BiXfn3GUz5jp/eXrmTemRLY3t+1DrCP99dye70+o4u1oT8TwAv0C7Q1T70CVfz2L/7Fv9ilpuL4IqecnkFHACYn5Tx5tLVHbY1la/+cILV6kifrudoHYB0EbK338qPoGnMvqj/rvbHP67bPB2TbV+dBesr5/HaQTjDrUW46ZOZvOQDW+tWWk2jd3hYYOufWezIEqP0N3/ANuz31JS95yU424DUAOt617+HHHKC9T+5x0Fl35I42O3HAkWm/zFHdKTPrUBnrFl93l4Fx+95/9ZFBpYzzrHa6mPyhBx/a3YNEXuXcoycYD50k3cDfHP4FGajXfvf6179+5/DgIOAooM8Yr8/KcMpxBvic87F7l377t3978V89geqe1T7HhzseOF/Q0drfcrJNXp1AbCnsAk/NqzG2j+aIbJ9sj0eL9tLmfr2WJt+QQ12wnF3j974rHZE6m1tzZJw5TfQh533769RLDlqf87fAZeNsPI3B38baWkn+JmdrczoO9smCub+u5VPPrMtMHWrtyJi/rfXwdf1z35h0mnrenLOD5GV93ff3IFm1bnvK2S25td5LajO+zlaONskKvKG+GaxWv3I0droQ/95x7aPLrz16/lHj5yOXZ9mr3dP2xMd3tPmF0uZKeu5ppx5c/s7NH7zgLr3nkZPLT3zwSRf8/JX84Cv+173L/Q8d7c6GSzWOL/iMa5fPeeKpS1X9J9R7SR0FJ649vfAcHr+OKXBMgcc/BTgKyhWdol60Q0pgUcW+z5iZCtHaUTCjXorU7NJY4ENgTlFcPlOyA159pgz52wmGlKgZlT3Bl6nYAxGATNoECtUHs1l0lXqK7jiq0XwU431tsK85aK14TuX5fLltS7mujrVxNRXv+uh5BltglfmdyveW8bI2OGaf18bW+rctWqwV6S0aTON//j6NnugYH8xn4tmU831gw7q/8Wm8eBA9GH/AXJGF8qErC6jiLHA/AF5kbDOWi8A+eeLkWVD+wQd3YDVQtJQyDAZgV1HYRdUWCd98aqfTD04CnL72LLDOQEWLUgkBB/QPOBDIGdjQSQX1dNGi57T/+Z//+bv61VVUu3F0csEJgdoxDgA+oKH7BKxFTgBAHsNa3zgL0KAUZdY4AFMZoEgX3OqXKMUi8TkK/CbanIOj0yNbPL/FJ4E/5jVwWLmitjO8o23zn2PT8+UsnobuQYZ2dWXMz4sOy+ls/AHyAeo5Q3MUoFt8qF+Bn/jOs+SqOcvxqAwZ+I++5x8t3/bt33Zu7t7+trcvL3rxi5Zf+7VfO5eKSvvRIzDW3GtTv7uTpgjvLkHmiNDPHAU51owZTwSG5eDymbwpGrMIdjIaWKS+X/3VX905MDxvPeiD9vGK8a3HuJ5nfcB/TlE4TVFkbU5Q/cW7gTqlgJj7h/n0nL/R2e+dJNKmfiU72/86NYC3JwCl7RxiAT05NNGmdFLSLcULOR0an7rf8MVnLww939dTPvTI8jnvvG8nfzj5AIJdFGwcndLI8YPG+qFfpVWKx+cesQZettbcet9Z76Ht/Wg57znIcRIvaWtGCbeH4VfzrDx5i4eAjuhVNPOcty3azXHMSND1eNr7prypvPnyezrNQe0ctMdN2XPYPK/32ymHtkCsw/bjw9o7qv6zrmdLPm7xwWFy3O8zUGG2s+UomE6tfbxZnWs+ba/oOXUB9AHlTsdxQDnF923f9m3nLpS3fshjez7HOBkDMCe/2u86WVhEvPVlj7XPxes5CAsOsE8D1X3fSTt8by3bM3N6kllkXyfUnviEs47dR5ezJ6OKiifT1Ke8te/UrfbjXWvIeJOZHMvSB5YaCRhuf+cgUa9TFIIBjM34yTb9sC9w+KIV2aMtdXYSix7wlV/5lcuXPfPLlq/+mq/+Myf6tvhhrddmD6QL+L3UZelGgefxSHtw8nvO/bQpaiuZHWCbA9P3a+fDdCa2H8zvsnOmLDloHSfnosXcP+rH7PN0es33Ux/Olkpv3FrXa1m3tjWizUH2wJajYD2exnWUPvTslo1ymGyaMv6o9t6+vh2079W3rb9rHSObpcCY1l+2ae1Yt+mdBXfdcebR5VXXXb7oaBlGYIPHryubAt9z653Lk098/J6XC+nt/3fvTcvrH7h8ke8X0sfzfeaP73xoedsdD53vYxe9/Ilrrlqe9QU3LCevueqi172u8BI6Cq5a3Gh+1WUYxCWn0nEDxxQ4psChFPjJr/snO8ADCMhwKNK/SH6KP2MGEDWNqpRu303FhnKTAu2v+ooKZjQxooo0nQCLdii2Kb+BLZSpabynKE8leYJ2KV9FiwK8iixnXHk+YCaHyKFE+liBw5TRrXr2KaUBaYyWaZStoxYPqnOtvM+ys90U1KJfAyWLQJrGd7RcG2Sz7n3tHvTMPhrvU+D3GQ77+rFW6qcTaEbpqHeOd9+cTpoFAqX8Zxwpk/GO3wDx8uh/4Rd+4c4wdmksg/lrv/Zrd3wPEMV/pZAprUeAPQO9C8OtB6C731qDxiGaT7uMfeMoFUEnf/zuP14vGlo5wKB6tK2e0hGhG+ODMaL90ngZ4+23375LD8Cg7/JhpwGUZ/TrK7AEEBIYWqovdXm2dWgsQA39CtDQxk033rS8933v3YG3pTvhLCjSsctKpXWQI1m5F7/4xbuozimD9q2zvs9ZlCzx2dwFbpuLorqmUe335Eeybuacj+/2gWGzrsrWJnlI9nopp53AHH3xQi9zBYQq/3NgS8+ae/NRlHrr3FziR8CptD7q+pVf+ZUdGI83zGWyp5z92iwVlgha/AqQUmcg1TVXX7Pcc+/ZiHTgkbmaebzVWf7+ojvxiPedWtNnr5wcXaYtXz5aNF406cJM48NHc94nTdtrXI7pAmM8o360MQ50zAFX2ZykOT+aL7Tu5EPzE0juc78HusyTAX0Xr0XT1myOuU6NKIenrI81QFPb5u63/s8LO/Z/47vu3t1RcO999+7q5wjQljkC7pFLaIw+xpEzX9vmqXF4Fg3at/etuWTsGgBrLGsZ3sWtAaTxRWkCpw7gt8rhU30WxUym4A3vA1U5EwGY6tkCd5rrrb1yruu5htf7RWBYYOQaYN63J6/3w/WeehRd4yCAcUQ5KJ4AACAASURBVP38eq7OFyzbmrt9e/r5fH/QOPfJ1LnXzzlcr52L5ShQr/WJ7wLC7bHJ1WRnpwGtL5cTkzu+6zRWqc38bl/kCCUTGkP6smfUibdbC97bgzvhRhZzrnvWaQR9I4etZ3VLJ8apYf/kGFR3p6nsC0B+Y7Bm7Kn6ku5vv+80gX2S0+PNv/vm5e577t49Z30pUzrP7g0wXnK++0J8Js/1k15gfzenOQStVZdBf8VXfMVOR2qs/m6BwX0/eUY5NDH2Tjxnj8QP68CQHP99X7m1bhifZc+sAwrQKB7thFM63brtuU/0zBbvT4B5S0bg6dIhJYvVs35uroXaabzp/ek2W/rwQety/dtadm3ZEEeVCVv735bs2pLnB7Xxycq/w+RpvOnvlDtzXuY+qly23kyjNe3b+tyl2fM065+e+PDyyuvuPypZP6lyUpFfe8uFnWb8pBo+fvi8KPDXzty3/K0b7j6vZ7YKP/jRq5cf+cBty0OPPj7uonjwwx9dfvv2e5dHH/2kSXNRKvjsJ5xa/sJTz9p9l/J1yRwFp647s5y47tIP4FIS57juYwocU+DoFPjpb/jenUECQGQ4eBXxWe7rQBGK+IyYS+EPOAtImBGy5V+VgxQw9Uu/9EvLm970pnMd9GyOigAgbRTJWITrNBym42Aq+SlrHfkOrKpfGW0dWV4DfocZz4cZ7ynsa+pvKbW+K7Lc+yKiDmtjKqRrBX22O8cyDZNObczoloyYtZJ+ELiyr59rGq5psjbst8CkrXFstTfr8szagMxgzFEwy2wZJOvnM3jW3/es+ucpmC7YNK+Mc39FuwJc8byIYfPMwO4yQ4Y6AMALsC66sFQ4DAhrD2jK6C6HfY6LQFdOgAn051yIp6xBa0I91rR69MH6MAZrzFgBDKWf0T/ODmMVbchYKbraute2OgATlQvsJCfIlE4VaFf7QDtghWe6/FE5a12fABalRgFOaxtN8CpwAqAAbJD2AXixjljbknrx14z4Degsih6NS/PQnKvL3Pbf994r63ljnMDxPok7jfQi+GbZUq6pH53LK11aJW0qYz7wV/JQvebKS1mgaJHT+qic/qF1zh7P4CP8gR5AJO2i9Q5Ev/qaZblq2Tm3lAEeFVUemLs79v6eO5b33PGeHS263Njz+lN6iZxoTjV4b17xm2e8724CvN9+kVMBCCWNhf7iFzTRT+MDsm29tG+sQLN//a//9W6vybD2jOfRsBM7yQL0zVkyHcfRvTnWd/Ulf6dMKXIYrToJ0r0P+l4O8cahbmOelzIHACUviyBMNuv3S554YcCAy4xPv/bt55wb1hDgDr27V8QaNjfdU5QToxN4+oGn9FPf5v6xng9j73SC+Zt7wlqOo4XyRdrmwNM+gD+dYO5FOcJKOaJ9oGP0x+9OdikHMOUICVQ7bI/v97WOEb+s99z0Id8H/Ozb0w5qe13vUfWArX1+vRdOnaG5OowOW2vsKH06uub5ifv1VoDEnIPqPYxO6706Pj2o7+u21zqLOrpbxG/m3P71rd/6rbv9Gm/hOc43PEhO2+vxnj3VqTuy9tTJU8vt/+v2nbwt7RdnpvelyOJ4V5c6rIvSpeVQAML7zvolD5VX786RcfLE7hSZtecib3XQ6du3rWX7RAE5nZoqjWDp1qQm1O9bn3Drri3j0p7/6vu8z/285bYn37Zrp4uS9dWpA+sd+O959aIBGe9/F90nZ8lqdGQboGV6+VyDW2sp/Wsd4KJsTticLu2DOYqT4WtdsP2+uuMXf81/uuTk78kna/5a89Dk3xydWzw5geWpt8/+pqN0Uq9n6ufs4wy4Ska1pyRHZ3/29Wmf3IheW/JxLQuqey171uOccnRLdu377iDZs09OHlVereXKPvk552LOZX2e9TTO6XjvffvKXAuz3B8+9MHlJff88VG7/0mVu/bWm5ZrRtq/T6qy44cvCQXOXP3R5Z894X3LqasuTmqd1z1w/fKyex8fzqHff9cDy7s++MmdsrjYk/bMP3/9ctOZS5ve/5I4Cq6Sg+zWxwdjXOxJPa7vmAKPVwpwFABQZm7NdZTlTFVS5Bx6UGaKbvE+MCUAvshXaSX+1b/6Vzvw59//+3+/i2gN8ApU7DPgIkdBYElKfG2vldM5NxkLlKqirwKiSm9QWoWZYukoyudhhvJaEc5YmCBHyuNU1tcK5WG8tlaspxGxpdBvld8H3kzazn7vU/r3GUTTMJrGXvVn7Kz7PstOWlVu9nsLmNnq8755m2PdouGar9bGwRw7fivCP3AicBtPM6gZ7AGJjHTgA8O6i4wB69IUAcw5EHIUAGw7FaC8992HgKfL3w5gCBy1ZtWjbgZ9l9b6vdQ+6ikvuL5k+Fv/3XlgLABsYw9QVZf/xm+Nqa+8ytIyWNOAEeBd61C77gtxEkB90jgAc4ESAA51AFcAGV0CWU7WHAueUbdc5CI2u4T4MANRP2cqs0BD4ywSvvRqxhlfZVgHrPgMTMmI88xRnAXaiXbaC2T2LGC2dBSdIjCe8sMnJ8pBHSCvTPcCAJ7QrnzV5UVWf1Gu6umkSZGxyinjOfOItvoTHyUnO23meeXNDxA3+ZrDs3o7kaAufJJzSj142twp4726coqgq2esA3+tl6Ie8U0XJW/Nt/nFT04S/NN/+k936wANOey819cidVu35qSLBHMqxxvtB/2eg6i2zccW4NM8BzDhp9Ibqbv68FRpm4xb+RkhmlMph4U6fvzRdxy2NWz+fuJtdyynX/f2c1HHnEWlcNJf84MH4lOVoFlAUk77eC9n1r7OAD/dN6GdF77whTunyNbemFOgfb1TgubSq3a39p6ieT3TicVOyuFrsoIMkzbF/04xTufivn0hWRcPVG5rvwi8mWUOApH20WwNIB22r9a3fQDYemz7wLnzYajD9J+jjG2f7rJV95ajYOoV6/nY2sPX87PVx4McBekpytR3cgR/fed3fudO5uDzHL6cUvid4826sne7XyA5RoZxiqsPTzrx5b0c//g2xwGZ6H9Ofm3Tn+2dZK96vOgR9sycF+nq9AfymoyZKWZa0zkAyBXrWl+6jLj0d92joyzAnz7RhfZdBl9QA+euE4jSEDnJYA/RJ88UCMBBjFbmRLv2UjrSd33Xdy1/42/8jZ0M6p4YY0uP2lpP7c1zncz9Wr/8T0a318ZTW7wy13DrK37Z0v3mb1t67bqOysdv09Ex5eN0blVvv3e6ITvH/CavJrisDnOdftN+VN3TSTD1nS26pIfXduOYe9R8bmtd9nv9mOtwa37Tpw+S0ecju/bJyaPWMfsxbZT18/tsufX3W/Wt+b1n4tnJ679///uXn3nf7x+1+xdcTrohaYeOX1c2Bb72hruXLzlz30Xt5H/74JOWOx75+L1QF7Xyy1TZB+/7yPL6P764dLkYXX/ijSeWL/6cS5vi/5I4Ck7deP1y4vTluWThYhD6uI5jChxT4JOnAEcBYyPFsWjUFKvAOL+vgblAr45OdmzS594zNkQC/5t/82924M8P/uAP7oyilFqGh/eMkaIL14DKVDKngrVWouvzBG2VCYCbgESnDiZgvc/Aj8qHGcpbv6+Vymkop+x7rojng2Z0rexO48Rz05jdUowP6/++ce6jy7r9aSwc9Mx6jPFe9EhhXpdbGxkZWhMMqN05rwf1a4IEB9FnzmNtRO/ZZuCX+RQtB/T0nhH+/jvfv9z/wNmoYGMGLmjTGmE0Z4QzmBncAbeeLaq/ew6sPUAAI5/xzSjOOI+XAAjACmWBDB3Nj17RhXGuLuMA3GpLKhj15tgINCADgL/A7ZyE6gMcWGflNSZTAB/AWqCjcQJRRE5qTxsABc4ENAMK+x2wAAQxzoDToum1q6zc48DmUisdJgWTK/pQ1CKZE3hjbDkllJnR4vFYfUFv73NsTjmy1Y/mSf3oOVP8VHf3EAQyd6Kr6MfAYnMUQF2EpM/q5SjorgAAaadFjG3eMVCb1YXuga1+6/QHMAy/qIfTB12UM/+eCTTQ55ww8XNH5fFTjivt4RkgGdBfXTkKAo70NQeYZ/GTuvXDGOPfNZ21i5ee85zn7KJTRapGQ6Bac93cBnBow3gCsv3evLY2/KZ/0zHgty1Z3Nx2ySXaWQdeRbh2MicZZ4zdX9DaUT4nzAS/fvLUHYex+ubv1/7J+5cTr7591wfzSr44kWNtxnPoEJ0CJ3OwmCt9I6OsRc9Zn73WslYaEQ6b1772tcsP//AP/5kUYZUvrVYAv79kV3PQyYUJotUmXvVfH/FsgCAdo3RERXk7zYUP4uHDiBjwtrX/rPfIgwCg9fNH0S+a70ChCRJt1bcPAFvvZeu2D+vLFo2Oqj9s7e+TV2bba5B+PjtB3ak3tTYnIKnsFkC5T5eY7RzkKFDO7wW9pLdKg/f3/t7f20X0z751B4i9l9wEhONJa44MVJf1Q1ZYS/Y7e6767dF+T0/Vd+vSWiXf7H9kYHtvp+46SeZ3ssR66NSgdeF/6Q45CEsxRKZ6xou+Yc/3OZC9XP7GYt8mFzg+yLScrMpor8AEzgLvyWB9N1Zj01e/GWs8Tj46fUBWOHXRCaEJmG7xQHMSHyRPqhf9irbP2e1vqdXWdsPWmt4C62tvax0exkNzz5jtb9kwUz/zXPvClDW9r5/+5mitTnToTqt053g1nbt+Txpu0cN3ZG22VDpVulKyYR9t55pdy6zW7nrek/EHyYjDZPmUO+v3axl4kHw7TJ5uybdJk/aULX5ez+W0J2b5yX9vue/O5aff+5ajDv+Cy133xFuXq655fKSguWAiXOEPPvXEh5e/f+tZx/HFfL3t4WuXF95168Ws8rLX9fo/vn/54H2PXPZ2j9LgX/7sM8tTbr50jpiL7ihwrOj0zcdew6NM7nGZYwo8nijwM9/4z3aGR+mFKPmBQEUJUw59N4ErNCifeUAWY7xTAJSdIvYZSyIMKU4vf/nLd0eZS4uSk0Ib6gGuaotBkVKaorwGOCeIor0Z8VI6CP0sR/FUYpVdAxGHzetRDOWDFMoJNgcEFE06T2qsFfV1vxproHT0YQDuAw6mkjmV2tnf+hed1sb5uv+Vm0bVPmfFvjGpY0Z1A9Kmcrw2QNQz+4Fu60inSa/5/PrZNU0mLQ6bx3hvC1TSJ3wtTcB1Z65bnvIZTzmXmoChDzAwV0XtZmh34gD4AExlZJd6CMDHyC8fvLJ4XD/wcfnp1Q0oBhSgC1oG+FqPXaxYOpTSialfWXXqdyl/ABnllteWPgH5y2/vd8AeENG4gQz6Yk47iVA+evW7qFYKAnIG+OG/evWNXNidsLjr7l0k+IMPPbgbfw5JfdaWFEYcBZ5pniZPrNdL68T30STjNGDG9+rLOF3zazxujN5PsDnwaEt+mI9yUYvy9EqOdT+Jz6WJSH6i+bynwLhL3dOF0+ryPXqL1lQejQBUyhiLMQUOlVpKf8l8c+3ZABq/l3oGsFTaAnOSMyHAQbnSWuCpHCmdYAjUV7c2yp0NMCLbS8Pjb4BG8ivAOEALL+eQKSK8+TYG0ax/9+/+3eV5z3veJ1yWXNnuVtB337Vumgv9txYnqKJsgLV+lErDXAGcjC+5Wwor5QKpciaZM8/kKDBHnlU2Jw4atI6b/06L5JRB7xfecs9hW9Tm79e+4/3Lqde8bTdGfKF94KN1qL/mRh9Kb5JMzYkUCGVuzXmXK5JF9T1nkQ5w1ki5JhXJz/3cz51zKrS2kpme0bbP8Zjv0jtK79XeuAZU2mvIT/PT7+aH/KJ3ePaVr3zlri9eE3Ta2s/b89qD5h7Ynp3sb173TcpR9IX1ntqam8CS91M/mIDhvr18S2e4IOb5JB6a+taU02sQdmu/bq+e45tg5qwbbXJoz9NbOb4OAxrXOsJ6yNVvTVrX+iEAQEpBeyV5S8aTUzn3O8lnL87R4K81p3zOael8lHXqAA8D070A9oHv9sWnP/3puzaMyW+d7CJ7On1FtlqzeF871rr2cxZoh16R07MUYdY0R7Py1lIOeO+99MlJwZn+Tt/IE3Xu0h+dOnXOwYAO6uSI8N8a52z4o7f/0XLX3XftymnDONwn89znPvecvlGEfLJ5ro81sLvmmwkst1bJW/Iq+wK9ktPx0KynkyHtN+mIB+mD+/hrrYuv+x8/Tz003WCC5mi81k37nAzCDwWfmAvjKDVsdFmPoaCBZN2aHtEw+uR0SXeq/n1ydK7X9RgP0tfmb3PPmHOxli3rvs85WfPQQW2v9b7Z78NE4RZ/znlqbis3y8/f5u9T1k9++f0H3r/87PvO7mmX6nXy+uuWU9df2L1Il6pPx/X+WQp8580fWD7/1KW5qPcld9+6vPWhT8109O/60IeX3//Ty3fh9/ny5nWnr16+8mmXDne/6I6C0zffuFxz8sT5jvO4/DEFjinwKU4BjgIGCOCv9BNFWXa6wOdOCQSQUYD8znBhnFC+A0Ay1hgrjAlGA6NDWUZEAGlKoHZT7MqTCtzKIC9dQyAfkvfMNKgD+zzHGFIXBaznPZcy3SmGme7jsKk8iuG/Viz3GQvTcD7IUF23GVCXso7WRRKtDZYJchw0toySQNM1EDH7OsczDQ11TKV+n1FUXYG3pSvxl0HUqZXGkgFQW0VCFYU6gbmtMa4NiLWSvjbA1sbn/DzHNMGr6Kds7xnVn/PnPme5/obrd4C58Vkn+Jbx7i8HFv4DOvgOIMCw9p4RxjCbOXV9bk0qqw+dxFE/A7yTCeoFlPkdiGz9AfrkCu6Eg78AOjTXn3K4q1dZzwB1u89AOUZ38sJYAfrlGLe2Sy0Q8A0QITus58CE17/+9TtaiDo09oxzdRVpzgEhallfAH9F3VvXUhhJJ2INx3NHcRZtzeXWmj5onU8emOti3/oq77vx5qSZDs/42l+ASjIPnQPbSyehDLqK/AxE1x80N8d4xVzhN3MZaJ+jRj3mSl/8npMhJ8AEvIvsVxbI4zd7RMC3PoiANUdOghTdijeMIadxIL9+o4W+Ap30O8fAdA7OKEi/qycn2NohoyywiRNa+gqAlTJdwFu0vrnRduul3PyBy60hvNp+4pmcyTkKlGtvmQ5R360dvZOHkqe+6/RAqY6sP+3oX/JgnnDIKYV+z1/+92Fb1Obvj/7BO5drXvXWc3cldFm4wuY++ucQyMEfUN98Ko9HvdDKnBcxPNcFvhBxjR9dZmpcXmgWL0cTdPAq/RWe9Zu2c+TvcxREY/OTcyz+MQZrQT+cKPjN3/zNc1HhEWkfwOX3xtM+O/do7SWf6+O+vecoExZQF6A79/ieT2a0n631irXesW53C8Q6St8+mTJTH5iycu6X6/1335xs6R1TN2jN4Et0nKDmUcaw1hPmMzlc02vxmAh4F8TbI40HOG//wutOyeU4xYPWdvcJ5TTF38bU/URf+IVfuFsvgPyZfpOcVZZME0SjvpkqTN3tIdonjwu2KZ1edyKRPfZV4yCnrWX9zQHSCaLWaQ5pOkD3fOTg9FsOWPV4xhjR0d5snAGbaGEP0ZY2kgf2oK/8yq9cvuM7vmO3lyg/9Z1k8ZYOvebneC39sPVQnaW6y9GjfE4Dfa6+vku/PEznj2+2dIEt/bt9I1tmXSbgfwLHpaacumsyIj7XX3OCdwq8KZDrMNkw5eF6Pa7pnE7ayUy/Tx2m50sbt8+WmHSb9kcn6dSZPVcfsk+mLJ5OkOrEAzlcpyzfkoHrfXprbziMB3rmoPrXDqB1vyavz3nu+2jU6b7bH75recm9l+6OAqnIr3vi2TsLj19XLgX+4ukHlm+56UOXrIN3PnJi+S8fvO2S1X+pKnZxsQuMXWR8Jb/+j6ecXj7vSWfvmrvYr4vqKJCD7NQNlzZX0sUmwHF9xxQ4psDFoQBHAWCScVOEY06BDJwuCQyQruVyawMMKDJFsaiHMQDMpLCVKzVAImU+BXMqskX++I7Cm9E3FfzKTyXKd/qQwZjCXNRxwHPKJiW0SKOjGtFHVRj3KZ9HaWfdxvrzlmERkFIE7dpo2VdnhlxK7IySDryYczOVfnVOR0F1TQBt33h9b14DmIEuHRXvQtPqngaF96UnYagUjez9HPuk0TQqUs4bx1xB+4CC9VzOcvHUBH6rG4AgStBlh/pmjQSWorOxl7udYQ/UBxJYNx3nV0cRcRmQncB5x5+czVd+z71n8/qWb17/tOc76xpw4LPIfe2JardOS6mSoVfOYJ+bg+4tETVprOVFVq/1VVqZ5hFoWP5l7beGAQg5I8gZp4qkOhAJDuiNLuYzkFI9737Xu5d3v+fdOwBCG6VxeulLX7oDWPQpcDNAdctg3wc+7VvPB63z813DaO0Z9A7EDLzwnXXQGkveGm93VygbLfXLPOdoyhg2xzkKutQ3p4/20VQdrVFOG3yknZy82kZ/NDXvOVpLG4WH4gf7QU4F9QCoAEnaIOu9tOnZ+K/6OAqK7m7d58jVvy7Jbl5zLG85gsgCgN13f/d3L1/zNV9z7iQSXtOPovfVm6OAzPf//2fvTr89z6o6z38zMyIyIueBQUHbqSihQUtEUBkEFNu0wEKXVrlKXLqceFT/RD3pJ929urrrQVV3qd0t2oq0w0LFQhQoUUSqQFAQkJliTkhIyHns9fpe3lHbr79740ZkZGYk3N9ad93fcL7n7LPPPvvs89n77IOeomeNSw7q7ktoPSmqvrVovfT5S/PX/7mpz5Gx1S99Nn5oyjHWaR51JyO1qw944LciN/+3L7zznBb9S973yeWqd3xsBTP1uxMU5Ec7RTXjS/pVuXvuvmc91WMcu4gUnzphpC9kpkuH4wW5jmY8mfMJzxqLnCbN+ZxbaOoUYA6x2fG5NqgPreTGvDCm+pBc063skNe+9rWn71I5iInb+Z2jYD7TqQf93J6A264phx2w6Thv/sw1LWCx9WdrBzS3a2/bj8PorcPSethy2zW89bd5sl1zz6R3ZzBCOtMz+kYOvMhL6eGyW6ctsx8fsmd29a01Mlmg86TTvOGGG9a5RMcBurs7wLqWvZq+WHXj1deslwDTgd3zQl47FWBe0OM5orRLj+X81JYyXtm3gfvkv7t9OB38bn75znzgPI4v9HUBB97neO6+AXV1dxG+0MH6aB4Z0+5KsEbFN3oqR7fUgG9/29vX+fiYxz5mXR/YDqWuMW/Wy5KvvXa9o+FFL3rRaQfkHJ9pb049u30/AeL2FtNuVL71BE/S6TkLApvTvdOemzK5tUXre3bgVnYmndXdHMh22s7b2m6O+JyjoGertz7hp++6a85YZDNljzcHtu3NOTht+ubXVu+qx7plrSgIYNecmvu1eDiDzHw39xs5XNOt2ajz1J550XyfbW4dCI0ruZ9j0zzeOpPia33dNeaH1XlbXlTXmRwF0zE0xznZrd7k5n13f2H5vVs/fFiyzrrcpVdesRw79eAAmGdNzNED+3LgZ6+7cbnukgc3tc6f3nrl8ubbHrzI9wdjeN//6TuXD9344JyyOJ/0XnTRsjzzCVcsJ4+f//Re59VRcPLaq5eLj3KQnc+xP6rriAOPGA5wFNislGoi4zyQojQADFdGSgZnUce+K7UJEKHNgA2KDT/Dj9EaEDwdChMECPRixM9N3wQDi4hVh7oZ/TN6JMMZrUUGFdmSMRmAUeRy9yvsMoznIB60id0O9hZcPptN+rad7ecMff3OuOx0xYzGmsbvQXXOzc88sbHLaJ6ykaE/N0Bz03EQUNGGO1Cq6KEieNsc5ACZ9QZiGlcbVXLTGM6NW5uC5CeZUnfOo9n3uaGqbFE88S/e97nn58YSP9QlwhWYAMgs7z6AQR0BbWgBLhR9T6a9OA066aJ/Rdca3wDLT3/q0+tphYDc8oqjfZ5ECDBDTyd6lNGu/0CCohS1WfR0DrouJcZjYIG5jN7mM3p9twJ2l1+xfP7mz6+AHLpKjwSkwCP1AxMADnIeAy7oni5RVGfgIR4CtF2iiG5tiGi3QZX7nPOCzpJCRWoEvGvcDtr4HUYxN77bTXY6onmQLilNwZSL2mnD6xl8yzHQKa05N9WXfOt7kZc5GwJZA3GAPcbdhp0DqHQ3+AJgUl88KTWUcVE+cNUzpRwqfzSAR92ej6+NpX7l9MjZ5zN5XC76b6ld2qDrd04i3xm/+jZTpsXb1oFS8OS0Tjc1JvoNEPvBH/zB5VnPetYqR61P+uRzNJRKo1NkeFJ6BrKqr+X9Lo1S4+V/Jw48Y64Ys3kKrrFOX6Tftpv/eJfTJken8QwE1J45EEgciOW7/+Ou9x9GfP9BmSs+fvNy9Ts+vsqK+awN4N2a3utLqTkCzzgT/J6eNHbmPR6WjoycBER5Xj2d4mjuBegUrVwap+ayz7WZc5+MNl86nYhXxnWemosnZCU7BH3aolOuuvKqVTeSAX94614kc2TqiP2YuQUr61PzHo36n6Ngv3oOazNkmwScZccUld7vrZMTgNyCWtESrfPzOQnPA3xoAoLxsXlyJptrNu0ZshMImE5Uhhx1xw5ZITPKppfneE6nwWx/2hjbLnu+9dAYmUMu333e8563yr12Si9nreco0E7znL71+frrrl/TEHKSk8VOwQQGZh+Uloj+N//MC3VZN9Pt6KVL/S8av7RF3/zN33z6JN6awu72O5aLLr5ofdYcMZ8DfMlYaY7wzjzKYZ3N350F2teetdeazVmvb8ePHV8e9/jHrTR63tr+J3/yJytP1M1JYD53Ulk585QT7+lPf/r6F6jb+jhlfPu+z3Msk7PmUDpiOw88UxS+/mbTtVZkO2VLTrmozmlnTifD1mau7cY3fdcprtqf8lYU/bQpO2VbfZO2qW/NgQIA6Kd56nrLh/qbMy+7dX4/6dJm+zVyR6dyeG2Dx6ItUL85Fh/jRWPoe33Gm9aBbIDWUZ9bP1pXZr+nc6h+5mybJws8036x72f/5/htbfytTtjudeYeYcs3n6ctkNxO5026vn7t0uPaqJ5333HT8v999u8eoHbe3FTAHwAAIABJREFU/bhU5Cev3btb6eh14XLguy67ZXn25eeWjvJsenXP/Rctv3jTY5Zb7jv/YPbZ0HHYsrfddd/yF++95bDFH/Zyj7v2+PKkx53/FF/nzVFw/NTJ5fhRDrKHXVCOCDjiwMPFAY4CxmUXYAYSZEAz4uZmPEPFZoJh12Wpj7r+UavD0WfAQUZkoEqGa2AOcMqmJZC3320qikKcG+eipEt3xFgtmmoapW0QfRfIik4Goc1Iudgz0jqerb+HAREOM07TaJwG+mGAg22ZXc9MWtvEKrefsXlQnRm8ExTdAuRbI3ga+Rm2ycu2rbnJ2xrQbRiVifYJchdJ3XNonClEGv/AROU8k2wabxuMIqC1Qz5zRnXMuc1Nka1tboqK2mX4V2Zr2Mc7m2ARhzbK8v926iHQq2P95QZHYxe+dikxQNUcufWWW5dbb7v19Aa+SO3SebXB0o+ixPtuuX9ZvvDFL6wb9e4l8FtRvxwF5j6nSxHFQNOAvEBjdNqwqsMm33t1lqKolAo5IUqjgj/6aiyK5gNYAEucoEAzXumzsZu5hOkCKQu07XnP0S1eL37xi1eg5fWvf/3ye7/3e6szZkaPHWaeHlQm4EGZ6Qho04ovRZGikUw1l+Z/Mme88GWCzDlSAoSTp05nzNNOMxLP+wDRnAHkxJ+28MD4kY0JVPjOs8bNHGhuKF8UNn4HJht/Y1H6J+WAQ+po3pV+4rZb9y44vuvuu1YZ8sphpV08K5WSej3vBAKZa04HEAUIts7kIOi/cvrFaeQyUY6CHFeeCTwzPmjwXHXr97wfwO/mXVHIPncSAo1kG30B96V0mMBFMjT1XuNfH/YDJ4t4bt3xX1ky7n390h66/t0de/nLz/Z19aduXU699YOn05zph/Qg7vkoormxsC4HVDfWHAOeAfzlXCilGH7OlHEBSgFA/usn2Q/oVm/zIt74rXRMreGdUCyKMj0dMNTv0dsY6FPgavJH3wBSD6sjtuDyXMf1HZ/IfOmodsnBYcYpPRNPaidA0+fWqcDxTtfsJ1e7gNTZn8PQ9UDK1FYg6i7Qdkv7mfhH/v3hk7lNF3Wag46yjpmnZHEL0B7U9wkI7tfnbJv0q3nwPd/zPeu9AV1WPu9I6A4icuIkDl1nDneB/Nve9raV1ic/+cnr2lZkvvVP3da1Ur7R69Jn6R+nOL6py/pK9pyyc2oRYG8+kxE2x+owu+qq07q3IIAcpPrd6aYi0nPETAdzwRvKokW96scLfevOJPQZZ33hBHnDG95w+vQb/ZEtZY5bx9VrHDkJ9K+UY7uc/dOGnGM7xyXdkO5NRxjT9hPeZ+cWlGDcSkuUA3y7jgcuBypPmznwtvW7sr7f0pqDwBqFb/GkNS8Z91zzv/3XdHyhY428P3HpcuLSvZOb2qOTjHl3EU0QfGuX99v8P/u3nY/p9ZztZK+TgNMGrp1Z13Sq61tO6PRYa+5c65NF/Czoq35u25iOgkmL77djNdeQ9FL21a75v+VbNEwH0dQhc52o7FYfb50Gc/8zaUiG6sPsv8uM/99PvuOBqOl9nz15zVXLJScevEtWHxSiv8IqvfLie5dfuO7G5eKL7n9Iev7Xt1+2/NEte3fWXOivd3z09uVTN999oZP59+j79q+/fLn28r1TkefrdV4cBRfJKchr6OzD0euIA0cc+IrkAEeBTbUoKEZ8kYEZP4GsXXLJqGHElf8/AJKjwEVlNhM2Ch2Xzai1eWfEMpKKls7IbhMTeJBBFCg0I38YyBnRE8zLmMrI1i4D0IYrY7v8tUXeByKXT/XBdhTUr4MEbWuY7jJUe35uaHxX37cb42nIZnxuaYhf/geMbtuJ/u0maG76M9qTk7lZmvXlJDDGjad2ZyTVbMezRTCTSeO6BSCMszEOhC9tR8B4EaCB6GgtH/BpYP1LwHCA/368nH2ZZXov7ZCIQzIWCNfpli4NtEGy4S9lwSUXX7KC5rfcugeMF92nLfOsXP1FW9tol0e8kzv+i/Qj44HBgcOlF/J8DpXqDPhXpkuD9UUbeEMvBJACPKJdWWAcoKKcuHjXKYg23+Y/fqsH0ADcEXVIV4iABPyW8iCHgToDf9TtBajkVHj2s5+9ticHulRE/hehfr4U+dygzYh27bs8Vz/++I//ePmLv/iL0zotmezZHKPzSL0ygZvNjzbNyk0d1/NzDjfWAJfSxQWQkTdAk3GZAInPxn1eQJteLJ1V8hZ4jJ/GQHtktosx0T5Pl3WCJKAo+cqpAdQL7CUXIlPJqHKe6WQRXpT2auqzCagoj14X5r7kJS9ZU2oFeHkm0C0wa64d6cepV/Slscq5XGRtOkH/i0D0HXrLrT/1gPfp0YDD1pitTGozsEqdRWuqG2/wqRRTaETDv73lXeck2pd99HPLxX/xnnUMOLfMM046Di68pH849if9+leqKTwlE3SFees9+oHvPk+wvP6nK+rnBOinvvd9vMWrnLX+NxfS35UtWnQ61abDIacYuQhAMz/I3XTMHcTMqdPnWoCGALmcq3ONPtN6vavN1sx0THUEhAa6BfIq18mrrfz1ebvuHgSWn5NQHfBQdDeftvbCFvidVe3Hv4BSa89TnvKUdZ3sfh1APPvU5xy2yYznDur71jaatOx6zljQZ3LrP+MZz1jngjZPB8w86lGn33dvgUABdJBLskQOzUVp+KxnnbjSN3NeOTYpZ54+fd/3fd86T9nWgfqd4u1uMfMQcI++ToN5pnUgG8K8Mo/pmUDTmfJvOhLQqm/rqYQ79lKQWXOsL/QbGlvTlc05h+a3vOUtq27wXUEJ9A7ecYZ0p823fuu3Lk972tPWPneiMt0///d+ArHJ2dYW8z0+FIU+xzH91Fqgb6VM7B6lLTBNjrt/IZ6ls+Y881u6aev4Uy4e5mBsH+K3Ka/GQF05FOgbr/TQ2sbxE8upy06tY9361Tqag7t+TzsmXm3tlP3A8rnHyJGNVuOfvb4dpzmHpyNijmH2TjqvkwntG5Jzz8TzraNm0jb7uKvfW6fJfHbyYqs/d+kmz+YQmuOyldv9dHDfN56TL7v00bbfynMU/Non/uZ8q+5FKvJLr3pkpZk570x4BFT4A1fevHzLyb0T6A/V69c/f/3ysbv3HJMX6uuzt9yzvO3DDy1fzgcvrr382PLtX39+rwA4L44C9xJQCkevIw4cceArlwMcBYx3EUEMl/JUB2YFYjBIA12UK8fzjBRicJfSICM4I0x5m4FAwE4EFNVZSpU2doEC6m8D4T0jPgMrgz7jKrAgwzIjLqBFnUWv+I3BrX8PtqNgP+k6CFTomcOUmcbttq2t0d64zs3TNMQz1CeA5vd4noE9N/vTQC7K0zjOo9Xb8oEtczyShRw2MwWHNnxPDtHSRiVQ0u/qslmy4Y6ONl02gTbXbYiK7O93z7d5aQPaJmbLq+3YzN+9V6eLep/27U9bjh3fS42kL/7Qjz58TNY9szrYPvbxNYdxEVc25dOp1tgBJWwGgaGAXP0OFAACAAx8H11+L8K8eayNLr8LuDPP8K/UA+akNtrgdhltc9NzXabYe32d/OukSE46fVan9l/96levAD/gQGSkusqtHxDtefMTTz0jOhFQUWoZbUkrIi9yqXqmPJ6rZg9ICOxGvz9tuDT3X//rf73S8ku/9Eun0yMFUMxINvQbK+PSHAogV760OOkucpuzC6/0fZsHnex0wqJc1GRCHT7nKND3ovkC8c0Bf/jb6Y3yXhtvfM2pQT9aD9BvjEotp3/pTfWiUT9Kv5FjTD2dPgh0FvUKoE7WGivjjh89m86ZDhVltSfl0E//9E+v6T86+VDqEeMTf5pHAc6eT3+l3wJ0GpM1N/+XLvidDuacNzP9VuD3VscqC3jHPzzrMumtLOqvtibook6fraPeez4A6pfuO7ecxMc+8Knlkjf93WnnofVeu07hdDGqMUQvWUN/UfloRr+x7VJ2MoY+acE4NTwbAB8QR5bIVac5lGksW3sngIyedGJ6sfU9HTIje71vXKfTSt1d3O77dL7vyZbPh3lNnT4BnSLDjYsxTl7PVOcusK5n0hfamQ4PbQXOBaR1qmCCdBNcmrZAOmwXbbN/Z6L9bH4PBEtvprd3gWOH0dOtJcrqs7R8gHPrBf1r3QTE+40sKo9HOb7j2y4bac7baTNuy27Xd3ItreCP/uiPrnOi+YoOeqg7Uujh7gPxnTbMHXLDWfDEb37icvc9e/nlOynbCT1lpPDRr6c+9alr357whCesAT3d4ZFDoDtCtk4Ra0T8p1+z7909sq7xl51a1wDl6mM2T/ZQjoLS5rDhOTPmKR/to5Pu1H/1ubBeIEAn1EpZiCedDEQPR4H1FF92Ofq3vE9m0h1b2VRn0eiB+bNMIG82TE4389iYBFBng7amF7TkefJVEMq0jVtvc7Zkr8XLLq5Plts71ad0qOezhTuNOB04U/dFV3xK/ybbEyCfvMwOTi/NctO+3VVPeqr/B+mS7f6lz3M/0J5j2o14kdN47gkbl7kPSc9t6djO7+06PWWo+vpu6uKtjLUeJ1/mf3pb2cmXSduWF+nE6psOgWyV6WjJ3vDbO2+9cfm1j59/R8Gp665ZLj52fiObz2b9OCp7Zg587fG7lh+/Zi+w46F8ffiuS5dX3HzdQ9nkWbf1Xz5463Lzbfee9XMXwgNPevyp5XHXnL+TPA/YUXDx8WPLyauvvBB4c0TDEQeOOPAwciBHASCAgRMwmYGTYT0jxRmvjCSbBi8blzYOAEqf56ZFXTYMNlUM7EDTjHCfM45LC1N0clGXASqlDlJ/G+lpNE4DKxAowCeDPQM0YKIcoAedKNjPGN4af7XfkGYM7hriXc8eRhSmsT2NzWng73o/IxdnZGXOnK3B3dj7j2dF2E6Dtf7Gn6IItwDfdmPQplKd+N9pgekcCADqWXSQn5xFbWJ91wbRb5xevqtfvgMoKBMoo83SpBQFVtRixv5+0YgTvFB2AjLe2/RKKyDyscsIbfSBjF3i1yYxYL50LOQ7BwG6u8y1EwD6AKRTrhMFwC9lOQsAWOj2XCcv1I0n2sIzZduI6rvnOk2EZ2gGJPhOG17q8pkTYm5em3t+iw9+930AhDFGU06ZFeA4fmJ529vftoIhygIQ6CA6JVA+8KDIRVGI/oBEgYbqEnn5mte8ZgWMGpuDNq9nmmPNKXwyFtoTiU023Y/gtMhLX/rS5XWve93yB3/wB6dPT6XnupMlXWpMSgPhuwkYzHk4o6j1S32lRfBbgCn69R+v0NcpAXV1IgTvpi5cUwN9KQd1wLT6ZmRczibfdQ9CjuIiyj1DRvo90MoY4ZEXYDndrs30KxpE/wLPpnwoa174LkCqMQhADngkxy94wQuWH/mRH1kdTupvLcihhYZAp2hNZ2gj2ot6Vz5Aceaeb5MeqGLukb+Aml1AgzrJb3c7GI8ZOaoOtASEqGtG0ua8wQdgoc/kxzj/n3d/4Eyiu/P34x+8cTn+5r17PMxB8wy/OQqcCkge0FSksvaa+3Sn+Unu8dxYc865lBo/kvMpb3hAZvAjR5IxbTzJZ+tvunuulb6L/4EwjUM6N9kt+KBgA59LbwLELEAAT/VlOjX2W4On/pj6XZv0o/rN4y54P2hgamO/tragV+WSz5zu8a7yW1tjV/0HrWHnJExneKgxbD1vDSDz5kFOz7mmV2X6yDPZG/7nyCQH3/md37nO/9KekGlyqJ9OySQzxrnUXp0CUu90sOT8Q5ffPJtszIhm9HUyCN3G34mCH/uxH1uBezRyWnCAKlfKsJzE6jav9N28owPR/fjHPf506hjPddKg1EH6SL58dvJO8IHTd+YT2cvGoSeiiw73XKcE8AQ9HCzJkf4UTMGWKK99oHPzsVNR6T3Pd4+IvuhXNlM2lHmtbu2/8pWvXPts/LThFAidME8uSztEzyS7jd+u9Xv73a4yW2fbtG2nfgpQD+w1Vtal/tDT/RM5JLWXfLT32O4Zuq8pO3PavcnUFpSP3zmvtR3d2aLpgrkfa/1pzs2+pyOiI50ZD2qj/76fdn3Pz3HZztmpr3ephcPub6onXTUdEa2T2RP1Y9adc+sgeVC+dSQezvHc9jfncPZkwRGdCi6gA88a1/pRvXNcJt8nrxrD9mbbPW223vb7d95y4/Kyj739vKrw45edWgQQH70ubA5wEnAWPByvP/ziNcs77zj/+fTPR18+etNdy3s+ccf5qOphqcOFxi42Pl9Jfh6wo8DRoqMcZA+LLBw1esSBC4oDHAWMe8ekS8OCwI6XZkgznDoCG4DbxsKGglEdMDkjZTJ0Gds5CkovYcMQYNnxZs/agHR8NnArQEg9GYQZthlzMbZooaIZ56YvwzPDWL+iZz9HwTQAp4G6HwAwy2yN6TMZzxN82mX4ZnDW14zqaeT3fktfwEqRtvsZr9MYx0P1dDS6DVbtz43QdrOxBVuqF81FmAUetTGKtsm3aaxvNwiBC20CbDoBWjP1hzHveP+Up0AjRn9Hy7XfaYPa3bUp6btApMbB9zbGNvQin4HM6gTK+VMe6BYYojyZxmd1tCEodU+XAOpPgPMapXjnXSvIEPiPZvMXH/EgcEIfAy9scgAD5rG0B+as+ovALb0Q+pRBV5fgAibwWl0uLb5/2QP90KLNwNFSGuinvgTMBJrk1PEMcMUfJ4q2gBn0UKmZfBdAzvHxN3/zN2s7AJOcPj6///3vX1MAyUHeKZYpe2eac1MhN55oJ0eiOUU9ko8/+7M/W/7wD/9w5Z0/ABUAp02mZ3PWGK9SsqTPujvDmBRpH23602ku/Q60CjDF9+Zgm9icbUVOT0dDAF3pV9rgRmtzVbl0PL6XJ741IOBb+/2pg6yVLgLdwKvTFybfuQfeo9O9BfjASVYqqeZs+qC0VIFOASbKtdbgP/lwJ4E/KTdKweW5AJ6AEc9O4DjdnvNnjnM6Dj3e59xAx2yj0xvT4Tj5mQ5Kl+0CH5rj9RGNpS3RftGJ6gA80hmAff39xXs/dE62w6n/etNy/M3vW0/DAPGsw8ZKu+aUcWn9xR90+6+svxw7ZB4txlJqkY985CPrc9tXjvkctpyLZDegv/fxC8+Tlzkf5hoToLVrbSM/ANWcWeqnAwOKzclkdKZE3NopWz0w2289SvY7ldFFzwfpmIMc69s2p8x437ow1+yAxu36vss22fJ115p8TkJ1hody0JkzpUcpH39rc2OaLsr2K81lTrNOJtE35r61lXNYfnu69E1vetMq0/S/dQqv0nfZdvMkht87wYQ/dGApuErh1vNoI7edUvCZc8CJAvcUtL4D+clzdaXvtFNwi/6xQ0Tbi6LXfyB/dwJZC7VrrluDzcu3vvWtq1ybh+4ioAM9U5qceEXHmtPWBHVkvzv1g0Z1Zs/os+cKROg+A/Q0d72P/8aSEx4fuhep9lqL0nlF2/veiUE6TP/Qbz1F45RpY0mn4JvXdGxt59R+9vAUxeiZe4HWmfldcyh7dq4bZIaM0lvJQ7QkR8lFddf/7tCatu7cP9SHHCuV2/Zt1xqy1Q1z7VHPdBRMm7l9Wm3Ul/TS1CdTp8z5Oen0vbqmXtvWrfwunTj3C5MvBXXNYIjkcQL8W8dB6/isa8rA5Ml0xKg7Z+SkPZrn/iMZKcUY2cBT85rcTpnYrhlb2Zu/x6PoxYPqm+OQ/slO85sTBb/6sb8+b6pbKvLLrr/mKBX5eePog1PRU07ettxw5c0PTuWHqPXmey9Z/sNNjzlEyYe2yL333b+88b23LHfd89Dc2fBg9e7rH33p8k2POT+Zfh6Qo+DYpSeWE1de/mD186jeIw4cceARxAGOglJLdDFbAF+RjgylgAObPcZaRmTgju9t1ndtvhlCnrf5AYy0GQnIKQLK5oOBNqNcA3YzfKfRiM0zOmf+Fs2es2maQHQnIors1M/An11DN43b+ft2o95v00A+aHOzH7iwX3u76q/P87dp4E+wu6iVAMftRmNr3M/fM2b77mwBhy0fGMSBkgF1Ge5FbdWP2WZGs7JtZJX3B1CQs1xkM/AZeKDdIrg9631pRgJyA7D8L+ouGZ3Oo4DLSZ/6az9QxmZdmgAbdH94Z9Nvg68M8KBNlt/Uiwfo9VIW8GpTTlYDBmxCAWDKdydAEeXKtUkVgWhzXtqDoss5CfQ9x0i0d8KgOtrMGyPPFvUMnLCpL/872qONDtFmjpbmFr3QPQj6XmSc//ivn0BHdYs4BIYYv9Ib+J1ecg8AgAU486QnPWl91jMr8PLe962Ayoc/8uHT0cu7QLMzqeX44Vlj+B3f8R3Ls571rBWcAZS8/OUvXy+UDMQJ8G7jjB+e6/6WZLIxDmgPvJ8bTGWNKf71fXKG/zmyZl2dOsjhU3ulRdCf0kLg94xKwwv1KutP/YFHRWiTn8An7ar/1Mm9C34vuniPR+QJH1oTlOvEWBce6lOXds/NcbqL3KszZzB58VckujlLBr73e793+fmf//nVcTOP+7f2oDcdV7+a0xOgKeJ3njqYuiaQDT36gg597AQdugMPJliSU6u6AikmmNH4KaOPxrpLxNHciQpzD/hYNL959/LLzu24+XQU0Bfmb8AMRwS9oB3tccJNQALAhx9+7/QT8E+kcvcaJP/NrxwBHAs5JPAxPV/6n4AbtOB141F92/W1dWALlOMjPZCjCx+BuekmzsdOE5CRgNT91t8tuLMFt/Ch+0HI5kx5tkvH7HJu7FrjA6eS4fjg+wC0Lci3XfebXz07HQVbEOwg2+RMuvKg3xsf49LlvKVpSids7Yhoy7GQsz6HtznihN6LXvSi03bDN37jN66OW6fSnvnMZ676kzxrq+AQ457tR0aKhPdsv5FTOu8d73jHuq5kj9bH9HG2rTXK/UPo6RJlKdXWUwKPf/z6mHropZxX5hg56XJta4rPnBvqePSjHr06VQPM8YMD3O9kDdCPRm1bi9BIrnPC0MVku3RF1tCcWXhR2k80sY3oU2ND76O70z+l6iKDOUtyFJCX5L757LvWlXSb/+rkvHdxs1MD2rKm+5/tpi663HqKDq8CC7a26JyTh5m32zm7ldd09H4OA/LXumIMpEjUJ3zsRFZpF61FM11j9GUz9386QUrv1zyY/9vXTNqmLb59pr4d5CjwzNwrzPoOchTMcq1j2kt3b/cB27HZOhO24xJv5hybdM4268N2z1Md0ZUdsaVl9qW9RnN624+5dsffTiEXkNGdWslqembr5El2pzNjyuNBjoJkoWCi+OmOgt/49N8+EDX9956FCR4/dfK81XdU0fnnwMXLsvzCdZ9errzk4U2t88Zbr1zeeNuFdY/Fez91x/KRzzw8pyzO90h/9xOuWC47YbQf2OsBOQpOXnP1cvGxB07EA+vC0dNHHDjiwIXAAY4Cxq9NB0OqlAloy4iyEWAIKyeKkDFf1KsyGWh+27X5ZCDnKCgth3K+mxuAQKYAg5mOqI1vaSx8Vm+AzdxYzA13AFeRsW26oxP9HYffGuNzfKpzfrcFMs52PPfb8JyNo2BLlzoDvtGzBd39NgGtXcb0tt+zn9vxPQzYMMuoKwA6WoswC8CpfM6ewD4ba3LYZhNIQ0bKuU4+Ra21yeM0sCn2XLLmGa+irIBL2i3yHlAR8OmZNlGByH6zMZzA6Iz09rtNuAv6yDr6imjlSLNZVieaytteWpg2DOjRZ6CAFwDPd/rt2aLVAX7ob05qxzwGlKEJ0KBOYN+MrES7TbA20FMedN8rW0qGoqaUK5rae+Xxo9MBgAt9AZxIqyDKvtMN+olOtAeqeR44gh+iKEXmA+CNHwCFw0B5/VQPQOH3fu/31jLSTgB5yFD3odjI+8MndZZvPTk+CFiYsh7/6ze6/V164tLlk5/65AIM8jIGeEQXlf6BzPnzOUeLcj6TiU5rdGoL/f5qEz9FoZZmqchu7RXhXt2NKYBL3YAxzxlz46y/bbyLFC/3vnb8HiAToF6qKc8BmNBZBHp6uTQSAbv+dydA+tiYBa77LR3dCZWiNdERWK3+nBalriDLnUAgT2RAqo+f/MmfXOnDq+RPOznb0n3RjK5SR7SG+E0/8R+tOQ5bQ/weL6fz0PeNm++nXMXzouM9Hxg1gV9tkJtkA39KHda9InjUSYPAOTL1smOfONslZi1/6r9+bjn5lg+cPvVBR+TURyNw1fhwtqUP/I+/pRbUD3qSTvU8mZ48SG/7Dh/SJUXPpreU63Jt9cX31qU5b+eaXLktsGV+ABsbK3OWDiE3dA7HonEDov7VX/3Vyns0HfTaAkeVTW7NF3Ua5+befnrmTI6C5mRzSD/SDdlXW8D/IBAsPgWyBawl/7Mv5yRQOx6KHm3llDSXS9tmjeg+nXgboNxaqt/kMBvRZ/zNsSSKX8ofz7nMXLT8r/zKr6z61smvHOz+WxOVI3Pkt/tvkG6NAejTIeqnRz1DNq6+6urlM5/9zPpb49KJhuQO8H3DDTes4D295FmAOKDe3MpGBb5zvKnnP/2n/7TcfdfdyzOf9czTqf443MyjTvUZc3Js/rfmk+OcWznr6D98uv2225fb77j99AXl5nFra2Pduk3PJUv+ex5/zB398px6W3c6/dE6bvyyv7ogOdtSGfX5nDMGT/TZKTy6hC3jz1xUt7XbiZBnP/vZp2W9dWA/mWw8DjNvt4D0rmfSLenpAN7kjhzrDyfBm9/85nVMOgnbab70fScJcx5ob9rmtZH9kCy1jky7fQLNlW9OR/ME4OvbdBT0XOth8jB1dHN2l6Og9rZ8mzolvbK176f9Hp3bsnN8Wm/Jzww0a7yzvf2fDpb4O9tv3U+u4/v8n15IfutT7bRnnA6IbDhzYJ4ULfAlPpGP5tBWvnLAG5M5nvUjG2K779h+r/y777hp+a2b3nte1PfFTkdcd/V5qeuokgePA8++/IvLd112y4PXwFnU/Is3PWb5/L0Xxl0Wt9xx7/KX7z/c3VNn0cWHrehjrz6+POXUtWN8AAAgAElEQVRrHnh6p3N2FBw/dely/PKjHGQPmwQcNXzEgQuMA7/xAz+/gmH+Mi4ZNOU4zdALILFpKbptRmUURbqN9lBnYJGNSNGj8xhnUWQMsKI5GUflM82ALOowYLaNzzT0AwAyMoviYZwFnrXZ95w6AkK2xvF2M65vu8CAvptG+DRe55BvwaVd4jCN6P02OH0/jczo19fA9wzvuRmYG4pdgMOuzcGufp+JzlnP5I1Nlg0V2tRbhC8Z2qaOCTQJuCMTZFE5zwGjgALkVRR/EfadCNBGcpMseL683J2e0bYX2sqX3ndoJK9FxJPTgBv/i2DSR3wGQtgA2zwCcYEBytnoX37Z5cvlV1y+fraBTqb0o6jD8v0DWbQNfO9ETxHi2rBpAmgEIKBff/E2vqBNWfTjYQCdsujSVw4V9ZvbnWxQh80+Hnt1KiHQL16qH93aA/6jr4tYSx+mDc8FpqtTxKP2XULspID3+KcO48hpUAQ3wM+pA89wFKB1OlkALkCet7/97aszAU/wZjufz6R6m0s5qPxvrgRmBebpTydaAli6F6LUSbWnnpxj6gNeNp7JjzGnh9KBgaZtoovg9JzfzAvjZj6Q5S58xuPkVeqEHELGImeR39sEt2nN4ep/qS4qlyNVfzp1UOS7eskN2Uofp8Onftb/Tvigy/gY35xW6PGZrOJtUdraUZ5c/LN/9s/WSF48yKno+dYXMqoe41/kbvNBn/QHbTOyM36bF2QQncqaU8omw51uMLb+mvNzjFtjSufU3M5RkA72fWtoF5IWAa3vnGfG1Ku60P7v7jg3YOCqT35x+eoPfH7tt7HCm2REP/BY/5wS8L02u1zcfLrzjr1UCzd+5saVR3iFx/Ni4C1Yo894BxzEr+6myEFSHnP6MXlOFidwswW2JuAT7z2Hj+i56sqrlkc9+lFrHz0LeCV3ftcXUc5eu1Im+X67bm/BvnT8XGPn6ZZdOmYL6s21tL42/1q3ctYmq4FYU6edae2efNy1pp9JHx7292yt9EUnp8xH87aLxo1P925Eu7nQZd90oFd9Ls2ksbKuv/jFL16j072UBd4CooHp6iC3ZM1cshbMdIPaUZ+5zTFg/UBLc9J7z/tsvSnlX31Tp7r16du+7duW7//+71/ngb6ZE+6uIe++01ZOXXWqg3NNn31//Njx5au++quWD3/ow8u73v2u03fukCO0KSclGGe5tjhEOlmHF2hnO3ivXu2Scd9xXpBNa0zpQNHUqRt6LacqXYAf1lU818cus+/ZAoKs6dbZ9VTRZZcv11537em0bOgNVM8JClR3j4lgBTw1DzlR9Ak9PrORjF1yswWst3PxTLbznKv72d/7yfTcQzS3W//xgm7UF2t8sjR1c/WSh6nH4g0+ZrNkT2VTtRZvdV38aB31XPfrNLezQ2s/eU2XTd2za5/Sd/7Hg4PspvRQ6+4E03sf0K7P5H17Wqy2tNNamP0wHQWTtvqV0z8ez/GMf+o0X7Tb/KtPydo8uRKvkp/Zp37LCUY3WJ+9sgGzb30m29sAuGhsb6EPlUHP3MP5PAML5n46p4/63nf3F5ZX3nJuqQi3c8B9pZdcumcvH70uTA5cd8k9y89ed+MFQ9zf3nFqedUXr7kg6Pnr/3rbcuMX9gJWv1xe3/Z1ly3XX3FwMMuZ+npOjoLVSLn26vXI+NHriANHHDjiAA5wFNiEMeBLhcDAKpdv9whk2NgItJHrToLyOAd+bDmbAWejBQhivAGCgD0ZckUDMmzLYVt0N1oYTH5rQzOBmoyrItmm4RfQNzf2gRX6VPR5UeJzg7HdiO+3+ThTue3v8We/7w8DwG/Bhvm5o+DqCYBqw7Ct+0xgQ7zcb7YcdkM2N0FtuIv6CUhAK/lqY9TmwOaoSOU2sgGi+mVTYCxtkpOZovQ70j6BTQY7+fOd8vEgGUBPZYo27pQLOQpECMxt09FGi9NNmhQgGSeGTT86zCX0k3sbb/Ou9EuALXwRuac+vwXI2Zz2fKcnzFcv/ShtjDrVnaNAPfijjwAFGxy0oQG/zA19LWVQPNO2P+DJGrn4pQuQi+YqrVCA8KwHEAFEND7o94zNFZlUp7aLLtcvTgKgDjBYPX4HHtATAAz9A5Tcf9/9ywtf9MI1VYE+FhGeLlHmDW94w5qvWp0zUu9MMjxlu01i0V99TsdUNgAfb4E0yneRu36XKxo/jE+AGV4Waa8P6JybX/UE8uQQDYjMQVa6nxwp6iE70ldccmwvGtncMX7+OiGB5pw1+lGKIfQEareRnnpibpzLy+t59ZInfdJODoU2voEZyqq3tEw+ex94FX2lV2ptCDjEV6dIXvjCF665wTvtkHOpVEv+67v1glxHY3OsnPV40CsnS6k7yFbOMf1OjnKKNwcmUDHBmpwFpQoING0dwgffdRIFHeZ0jhI8Q19p+HL4+v1/uencLi+88hNfWK5+x8dXHVrEsTbIWScq6Iaim53Kol/QACBrfadfugA+fuzS/8mSfsrFDvykB82FnK/4Q75bx4ui3Trn5rqBV61jgU3Ja+OSQyhbQz9KFaK/r3jFK1ZaJig25/8EbaYdkQz7PVp9Fyh20Dp4kKNgq5tyUgYgzd+3oGA07Vqbm3uHsSUOawkfZK80HvhhDpoH3tN7OR7NSzJArugKsl26rVJa0p3WL3JRXd7LZf993/d9q94gN3SAi7idRgM66ycZKC0eBwJ5LTq3Oyo4wIraX8fxoouXL3xxL/iFnBQ4gEb15zwvYEH73/7t377Soi20ascaZx3Qd2tZp83QpU7167M55pQBW8XcUr8+J485GNJV+MUmsCZ2umDdy3/p1KC28ac1O4dmNkxzZgKSM8ihO4G6IFn59Cj+l34OPdb11eF/513LYx77mJW32tY3dapDHwtg+IM/+IM1Ch+PcqZ7nkxIFcVR0MmGCVQ3vyZQnKxvv5vzY87B7Xyc8yl531WmtlubPXfvPfcut9x6y8oLPOjOFmPdvihdMOmZgTCtd+mCbPSea33Y6qJ+j9boan43lgHKu/YvORxyRk4dt0ufTh5v6wvYb69XXVNXbvtSCqv0ApqnHZUOzc7YpUuzv/Qf7+Z4Tr2UHBb81Rg0VjOav3biQWv97Mssoy7z15wMtC89b04A7ey3H8xOaR+7XdumPt+1L5sBB++583PL73z+/YdV3fuWk4r80qv3goGOXhcuB1501eeXJ176D++DejgpfsXN1y0fvuv85NM/135wEHAUfLm9rrrskuXp3/DArgg4J0fBicsvW46dengH9cttMI/6c8SBRzoHOArKO94mvY1cjgMbs45TdgFs/W6TwEALaN3yJKNOHQAfRlWpD7Rtg+F5v8/0GTZQjCkg53QUzAju2daMBMroyoDOyMoYDAgsmjLwaBpo+xl8u/q3/W6XEXiY5zJSt/+n8ZzhP+ubhnObkIx6z+r31qifhun2/az7IBDkoN+2dQSyAHGAgoHvOaMCyXIUFMW9y1HQZqQLYG2MbZYngBdPbFRLedLpFRs+wFFAbQa+egP01U3e0aWu+Drv49hu1NQHwAVoAjeAUjbLOTiAcGRfqhz1dbRfH23aA+xETmpTugx0ok+9ynXnArr0SyShsuaRMgAMm9mAQbKtPZsa4HtAqLJd+hkgEHiDZ8DfLi8kc0W5aquNYkAmWtSNhsALtJrr5i8+qUtqh8u+dKoRb/XljW984wq04H35mNHVZbl4+LRvf9pyww/ecHpjjm/JszaBM3j1R6/+o+VNf/mmlS9t5hqj/YCuXXK6nQ90E7CDTtKfomDRWaR8QCg+6LsITLwogrJxCgQK3NKWzbS+A1EA42Qkx03gqjr1Bc8D2oqkJR85HPC5uWDslS+XNdrxjiMGHUAoY9+JGbSQk/pnTNroN3+LFCRH5Blfybh6Sj0RWBwfe0b//CX3pQIjJ8v9y+m0H56bpyVcDO4iU+kqjIX5Sz47gWTOkvtOzOQoCGBAe3xP76RjyU6nEbqUGf/0OxA/YC59V3qp6pj6foJyOfjSS+m6wBHzCF3l/tavnHiBQdX9P3/2bedkbpz40I3L5W/7yCqngHu0mG+dODH20yFgjcZLdDkJkAOskyN4lCzuIijARzvq8qc9MlWkcoEBnqdb4sN0WKV351ycoHvrYGu3eed5Y+a0jXaVkWrGWJI16VDI6nRITCfOdt2ea2bjGpjYb7tAvsmXMzkKVjDyS5d/N4fn+h+tlTnMmjtpUn9jsg0YOBuBCsztmS2IONdb+sgLKN6JNrrHOBsf+i19TBbSZwB0z1oHc8Sba04TGVPzw1zlfMpRYE6RUf/pB2Pt7gIR4Gg0nzxDZukUOqLLeTmgT57au9MCf80R9Dih5gQKWs2D6dB/zrOfs6YQUlcOCGtVula/za1SCtFFnJ/qI4NsA2t9JyitW+jUP3oaHXhgzuBZa7K5WxBNpw5L52dcrT/GufsJinif9nx6Bm/R7rNn6MROaaE/R153pKgfj9Gmb9Yy/fJ9Orh7aNCGrv/4H//jmpJJ/ZwzxsBv5qPTIcZqzrctoD0dBsneVgbnPNkll32XrE2ZnXN7ltNutt5pIH25aA2ypAOtOzmx1Nvpr2Rt6iu/B27Pubdff3bplL7zvxRSrQ3TeVid2zne3ien9QTGp70c/6ejYKsftJuTeAvsTzr9Ri5KN6edAkfi13Zs0h+77LT6luNPWzkcZvlOzfmPV+ZdbXcaY47vdhzizbZv0/Yn5+ZHegtNnRLw/C797LsCiranGbJRerbnW/+aB/7X/3fd/tnlFZ/ZS4X5QF5SDkk9dPS6cDnwDSfuXH706psuOAI/dveJ5dc/f/3DSpeUQ1IPfTm+vvmrTy5fc925n/Q5a0cBRXDymiOv4ZejMB316YgDD4QD7ihgwNnoMEIyAhn6XcQ2I/qnce19YFYGJ2OmyNJpsHqvPiCRdmw6GJKBuG1wMvS6K8FmJ6Cq9CnbtA/bzUbOgCJy9S/QUNsZ2b4LPMrJsWsjchj+TqD+oPKHASvn5idAKWMxIGWXs6B2/ZZjoNMfuzZKWzq3tG03VYfhw35l5iaidBva66h2Bj3acxDUR0Z4x+X1q1MScyxtQsudr0w5qwESZLuNu/dkqshYdJU7OZAgME+bXUAcDdokK+pDRyBPR6f1TeSflAHAB4AEGgBvNhtFyQMAyHGRl+jVhvaAy561sSnK1+ZE3V1w3IkI9PhOP8wZYILnynfve88WKd0Fh3gMnPV8eXW1j4dFAOo/oACdHZ2Pd6UYyNmRc6fj2KW5KfI/UKRIe/3WDj78+Z//+QpIGm98kHrIc3SQtp3MEMEpktML/4tCDwRRP4cCgOhVr3rV6VRLba49lw5oE7hLVslRIJex9TlABF8BJE4tlD6IPPk94IXsALu8jD058cK/TnoUXUkGcwLgV/1Hp/qMYdH+nZbKsTX70DzAl6LVy6GsD9ogI9rHI/8Dgslb0XfKet+JBfQFlE/wFw3q048uvwU0A2A7bVO6C7zUF//JPrkOtJNTG5hXNLjv9bNLfKNROc/+03/6T1f5bi6Sa/SWlqm8+njZHRfoLoe28QsAK4K5qNiA65nCRNkc4BNQ0Ed1dgFopzTSuxNQzimRY4F8GFN0d9pJGzOlk3rql7rwzt//9Jm/OicVfO2Nty+P++DefS4AVu0BYgGR5fHvYmJrvXKlXKIbO13YHMfv9NZ+BOG7OuQkB0aup4Luv/90ehdtTN2UzAWOVO8WtJqfGxN04Vl6DG362aXobA76hXzQNxyTRYp7Nntiv7V5C/y0Fu8C9XbxY1vvtDGSldroJMqsR5kCMvp+PzAq22HaaZ6fdsSZxm4/u2BrGxWEoa3W6saYnNOLT37yk1d9iPdO1pF9ZYumV4f5Spcoe/1116/OQo5t35O1r3n81yzPevazln/yT/7JOufwgv61Tqa/uvQXCO05bXWPifIcmtpwYbG5VNosetJ6jV5z2lpjTvzu7/7u6RMwnQ6gm+gVF9y76B4f0WA+0XfmOlkjh3SYk2367TvzjR7DQzqswAH9V0495or6s/GsHdZfcwNt5tH2fekD0VJaMeOHVs4IdWlbu+ggX60T+DIj55Mdv3d6rfHSx06AWkNajxoP9ShTiibj9ju/8zurw6V1F1/87v6mX/iFXzh9B9Oc873vmalTpw6e+mFrp879wK5yE4jdNY8Cbgsmmu3imb6RiXlfWk6t5lanOXMwZYdHj3IB941BvwWy57iZ/Mkx1cnu0hehUVtongDz7EvtKZOemfsIZU87Ri76b5kn5rxv75RdNZ2XU+dog/1AJpXRHlr9nzpq6rPtWPuttqdcZKfg09a54ZlOEWg328Y8jz8TeN/2rXbmfkWdtdM49xwaOuFQv+b/2dd0uP9T7hqjXc/Fg2huXrz79puW3/zMu8/JHughlxe7xPjodWFz4CXXfHb56uMX5kW9r/ni1cvb73h40tl/5LN3Le/95F7K4C/H1/FjFy3PfMIVy7FzzAJ01o6CE1ddsRw7sXdx6NHriANHHDjiQBzgKAhcKtLbRsEGJXAp8CjDrGcZLzYPDFrGTlEWjNlSwyibkVxOeQBCRnCGrjbK77orco5hVdqVjjvvGkV0FHWhH21cMoDVndGnP4zHwJuiaM9WOiYQsGvjUX37ARG72pubmXjr/4xGmfUFOEzD0vsAvsoeRF/PRs92A3a2fNnW00Yg8DgwyqZ0jnnRkL5jVCsX2GfsbV7973RAG94cBeXa1T6Z0W6gRvLof3WSdWMPSAh4zlmQkwr/0OP7AN5ScrSxK7pfehxggO8BGTb8pSUAXjH2bd71Y91kLBct1z9q774CAIP6y/mvffT5QwOwAN2B5QHz+qwPgIlAi45JG0dzuejmNiptKqNN+8rhY3nMu1+hMdN+0VrKx/sihT3r++QUT9rE4nkABFo4BQB4f/RHf3Q6+hPAB9RBc/nQRZIDZmz2cmSqU10TrAJqusvgt3/7t9f68LHNWbI0Qa2tPOvzk//7J693SJAZQAtwxXi50BD45HkOAK/0GQDEeBgrNAb6FmHvGbSUJgpYru/6kI5SBs88W5+Urw9+zwE66Q5kCMgpjYUyOeTQhd9FqqcL2vRqLydRDi9ltU0v53DNcWMOkDN/xgu4hd8ifNVN5rXnRA2nT05YctaJGPICOAPKadtvQD5jKt+3OgCM2lY3folCJRtt+MlWa1P9RXfODW2gB53NG/Wjp/QR2o4f0xlibqgrR7ixLoKxOkqhFbDXuAXEBMrlyNAXv3kFurdWebbxNdb0m/IBSuTxXFMPXXvjbctj33fTymeypy6AOYDSH153MquUR4EXRRq3vkwAZa5RUyYrE/CqPSli5gmqgMXW9Hi4a+2Z61JjNf9rjxyYv2Qm509yag4bb7KDBwBM87n1onmw39q4/T7QpvW19eow6+MEHetX9RvrwMkJDiYvAWC77Igt+Lml2edp+5zJDpg2y+T11tZprCfgWOoa88PJOLq7eyoA4saK3JW3n556ylOesuoKv9EjwGhrJL3gomLR9k4VmcvkVRR+a4t66ORktpMl1g863JrmP8eBuskJXpK9eJp8WHfVRzdNZ0bjIQDgGc94xupoTQ5yOpIvbVmHtONEmXaVZQPQO+aftVw/O7mjHH502ipngPrxwLjRf5wceIun5JheVFcOAGOmrZzWBf+kw1rDs8M6cZA9Pddp7+mtgN7mfycdWjPo1VKIqd+Ya9da8bKXvWx1FJBpfaD7jafTIf6y/afsTjutuRCf0ZAdP+Vzl53aeG31hOfONFeao9qKhjm3/Y5nOarrfzZPdlH1ZNsWTJWc+p/eMz/6PVsg52n1ZLvO4J8J7Bf1Hp+akxMY732OgtacrV46SA/Hv9bLLU991k53LilHNjotVb+3a0mfZ38nXfO9OvFhGwiVTo7+7L8cW9OxsK176txpV+7ixZS5rU6cn2df4tPc31TP9pld+nfS/q7bPrv8+qfeeZglZ2cZ7Z26/tqjVOTnzMGH5sGnnrpt+b4rbn5oGjuHVm6975LlP9z06OWe+x/alPZ33XP/8sb33rLce9/950D1I+eR/+76E8sTvmrv7qazfZ2Vo+CSEyeWS6868hqeLZOPyh9x4CuBAxwFGa5AptI92FyUeihDN2A046a8jzkLbPgYngzowJoMN88oXz71gK+cA4zKDKiAFs92rDkwoOjNgJZdY1TkaCDc1ghjtGasnm9HwQORma3BmWHJQMS7HDNFsvt9CxpsAYb96NkPKMiwnUb8A+lTffBfH5KpNiiBo+WqLcKzSCBjBRyYJyQCZX1XtDfeTKdTgBxZALjaiKmry7jJefJI7mzu5wWbyYjNjboDJdQDzNcW2ttIe0/mbdQBCTb2wA7yZbNvbuhjaVdspAEX+qIfAAWyDTRAh3Eo9RbAo0v0AmiVLeep35s7wF30+s1/9RtL/fXKwTA3MDb2yprn3SGQ86Z569lOIZTGprRdgco5aNq8oQFP9NV4qFOZoiNzFLhglMPA2AP6gAlF+QKJAMS+b2OY7AR8oVG/0FM0qIsugT1ttgMDmzPbeeN7fQdYAb6NM+AabwBHf/qnf7q8853vPH0JqrJ+05dAev313HSe6DcwpfsY0KicZ7VTCi58CUjRH/2I9pxVaAzIn/T7Ll1XVHWg9JrS50sOQ/WTqYAkdAeIG5tkhCxMp0zpgfSBLBvv0laJwCW7ZFDUuJf3ZNg8APCh35qgLfNa34B96s2RBzRTFt2ve93r1nKAQ3KQo+DHf/zH1zsqOnlQdKf6c+LlKOi+DrzGk0CUnIbNn0AsdPutSPeiY9eTMxddvF7emYNNnZ3QqXwgTwCGz8r1Wf30UDpQP8kC2pSjRybYOsGldN///sW/PSdV3GXGOQD13dwATorENq45VfBvAufpwZw9W5Bt6veIC0CaMmWsyV8pi+Kveg+zRgVUbkGk5rNxKnWX9uMtHeNPe92R4tQRPZsNgu85IHcBNxO8bH1trHzeOgq24NC2f7vAI2WS0dbeZFL5dN8uvTXHIHpmm4GR8XDrlDlIqHaBdpXfgmWVpTuMM3l7znOes54E8xtQ29ppXTSn6RK6w2kxY0MmWy+64F4e++/5nu9Z9Y36yG6Oc3Mm/dDa5nmnnMitNtRLj9NTwHpzMLo7dUf+1cnp2WkaulCaKrrK/EufPv/5z191UA4+faVryJtUOhwEReSjpee0kfNZCiL8QafnO+3ofScDynmuDo4PNFuDOF+dPKBjrUdeeJh92BprjOlg+t4rR756s7nV2VzPni49DD61JqWrlKer6G7jyRaZd/HkmMux/pu/+ZvLe97znpVXnjV+xvInf/In1/GIT8l0stv47Oco2GXz7pLhrd2/y6ad+mzXPC2Cu9/UmU4ke8bdGHU/g3UhR0zO0OTU2EyapkOhvdOcW81TsjKfa23p9EI6qfm3Cwzf6uloVEdr1+xjvJrr1/y9trb/a6fAjBmBn3Mi+3DWl41C1tLp/T6dIfEhJ3zOvngwdZL38WKup9OBMnk2ebLLUbDVs5Pv++lQ9c/xmGvkLj5s6dnKcL+/45ZPL//PR87thCEaTlxx2XL8slMHqf6j3x5mDpy46P7lF6779HLq4vseZkoObv7Nt12x/OmtD23Gmvd84o7lozddmKcszvdgPeObLl+uPHnJWVd7Vo6Ck9dctVx87OwbOWuqjh444sARBx5xHPj1/+HnTkctFrmdgcqwnUY7o688xQyWQHYGD4O5VArlIt4a4Rm4bYg6jhpokBFU+wGAGWg2Furu9yI8M6amEVlUYVE+bZKLooo2daG76JdzGcD9Nu9nU9d+m5/J/wADNM/IqgzW+DQ3Xluje25EpqEeuNPGISN2Gt5n059ZNoPdZshG1AYw4Km0I0U/FxlPzjxXRJ7Nqc12zqmAUQCCOuJJfGkTDHTuiHgAqToA+p4prY66yaXnbT7KBWtz67uAPMCD6MUp62jJeQGUkJrA70AR7QOl8FW7pVpCnzlTXmGgMZ7boJc/XpuB8AF56p2Abs4P/9UNfAFcmJuADy/98Zz+as9vXvqYI6ZNuXFYNxInTpw+Jj75gu7S86gPveRN+cDXGSXn/YxKVJ4MAD/wEuDx6le/egV1jA8+FKGvnzfccMMKNpXTPr1z/Njx5c679pwg6m988NSpAiAPZ0EbeLydYO4uuTbOaMLHAGb8IXvGnBxpHz/Q2SXcvis9TP3tRIo+BczoI1AIjertLoHGQ30Ac/UBcL2mkwrNxsxfoEOnW/xGRgKz23AHqgdYBdool3PNd17NQWOZHOiPMVKP/nPo+A74SrbLPe07/WveArRE35brv/RXxh9Ap3wRq+aOaFzgkd+Nm7FSh3lp/kgP8pKXvGRNW5EsBJ4Wfa8f5Bh/y3Ge3Od4yomTM035QIEJ7ud4cpHlFVfuAZ+BDfiAR/o2T/QEKpVmKydMqQnMwxwL6kcDGUA3IN0YbcFXZdJp/8dd53Z54fWfvWN50k3LaZ0F/AyopSu6PBudxh2vkvXpFNyC6a2/27k0+VkkpzLZFwGvpVeaa81cu2a9OXjIaWMWCJOT02+tX+i2NtCBLrA1T/TLSS9500U618ecI37ftT5uHQW1k03R2jnX04PWyuyc1ubqz1EwHQ85RQPs9rM1pj0zT6too6j5+Na4HXY9n+BVNAckzj43HqX5oCP/xb/4Fyv/0WDt4QAAcJuf5oL57GJb+sGJLf00D0TPe89JDFDvBCr9QmZzeHtO5D9dRHfQF9qlc71X7qorr1q+6R9902kHqTrIR/as+eBZtoZ66CI8si4B9Rtn8mstkgIpu0L7HMl+I1tvfetb1/fWN3Lp4t8v3vLFdQ2ht9SFJrrN2OaIIKf0Fl3bnV2B+urlXNEfpwl6jh7VVicHGuvW4dKdaVNfjb81Rt/xs0vj0RVIn6MEj7QjsIHe6j6YaW+woaxdeNUFr+qiT5wSFDPdY70AACAASURBVABQPWjjWPiX//JfLj/yIz+y6jy86xRz61E2rP/KTKA+Xbi197c6Mxndgqz1cWubJsu7bIJkumfQEF3NSfzuxKD/nlEmgB8P5kktdaUzpn733AT/0wdkbeqa9E/AdvMzWufnqc+2/UxXqmfb9z5vwewt77ZtRWeBNcle49nnCeJH9y6nRGM5/2cXmUdkTVvbMW/NbP1pTc7BN+mufb+R/1lmyuPk33Ztmjo9OWtftpXX+L39fcr3HMvWgNnmX9/8yeX/+vBbDqvC/145eOCp6645p2ePHnroOPC8K76wfMepWx+6Bh9AS//35x69fOaeh+aui5tvv3f5Lx94ZPDlAbD09KOPvurY8q1fe/bpnQ7tKDh28tLVc3j0OuLAEQeOOLCLA7/2gp85vYEP0GCkFP2XUZvB3qYgI5UBxsAL7Co1TEBVbbb5tTGwYcgJEbjD6NMmGkpd5NnqYSRp2wZTW8q2sd8ayJX17EzfUPRoBlrgoc2Q9ruE9WwlZb/N+2Hr2bWhyUDdbsgziCcg3ncZktW3a+MzNw69D4QxRm1OAsW2dR62T7Nc42PcivrX1oxuy0hm9DP+bRwBcTbcjHcbURuuNl9AHjJJltDcpYN+txkOUNUGWSNTbSr8XpqhZCBQvhQjRTp3MiFQCQCBluQycLaNILATsFEUsz4HjNpEdseAPk06A+qjNedVqT/8ri5yas7oV2mSAiTxC2029fiJN17NLd8BG4xHADBwBLCizkBCvABciOIHZOBJkYSdFML7csgDN8yhGbUfTRNkwkNjQKbwKbBbKhAgkWeAHkVBAkUARco2DsarkyDq0TcOGf/xUz/w7DWvec2a+gDgnrNwzqU2c4edu21ic/YArtsUo9m4tgnG4+SjCHy8IgcAn3RSoL6xLM2bvvoer+rPzGnvN2NgrPRBnd4raxzKnWwedToHzxqHQMk+J3fRpK6cqel+//G1NFg+kxmyE9gQeNVpG2lCjF93YpB9clkEYCl/8EokMXnDI/IGTCwVEVDR2Io6/uEf/uH11EGRmvqfk9BakIygrzRJ87RF7yfQU/qgxqK0UTm/9XleAFq6I3WUZqvTT/E0pxn6OvWjfnV270NOKfrQmPi9aGf19NwEiH7x3g+di/pdrvnUrcu3fHHv4nS85CTgjEmP6VMR92ifEbA+TyCfvKUz8XyC6Nu1Jb0/82irL+crvmk7p++u9arvAvPVqQ5jWf3GvdMlytN76TTvpb4p1ZtTKmTQPQVFcqcXJig2aZmOgL7PHjoTgL9rwCaolC5WrrV3zjvv5/q8q75Jq/c5nIoyj1edTNmvn/sJ1xZU269Pvs8hrg3rx0tf+tK/l6Of7HECNC7WjUBF8u+PXIpEp0PcS0LO2GaBqG9/+9vX7+gCKYg4CjjoW4PRUUS+MSYbHJrpBXorp7rfzUkySKdz0tMB6uUc7uJrfCWD3/3d3718//d//0obB6b1hc7i4CXndJe6A9/RQe+ZU/rcxelsBHV2twJ5TTcEPOOftcXz/rRBH3WZOB0xHXqBr9lIOQDR4m+mFDQfSnGYLU6W8aF7itSXU695ioeeI6vW6fhcPnqyilanCTjs5wkHDg+nCTiQ1YsnftdH9ec0bU1WJtA2m71519zPTs4G3trH8/vmyfzf3N/a2XNOTaC36PD+NzfSPznus1MKWCKb01mwS9cp20lOz7cG0HfzNXVQTv7s5+ja2t9bHdHnntvypuf1b3viQNmcjVP/t1b5vVOQ7VO29kfj2fjMZ6NlP9ssHedZuqJTtLOuOT6+j17yvdXhPYf3BS6li6euTtYmfcnh7GdrQjI15WfKY7p92shzX9dz5GDyR/0cBb/y0bedkz1w6dVXLscuPfdLUs+p0aOHzooDjzl29/JT137mrJ55OAv/3Z0nl1d+4dqHhIS3ffi25bO33POQtHWhNPItX3tqecxVZ3d9wOEcBcC+a68+ykF2oYz0ER1HHLgAOcBRwEAqsicjqAjZCa4zWAA4Nk8ZQzYFngGm+K60Q6UM0uWMe+W65HIa3EVMKBu4VUqCaSQz9kphMcGiacBNw9YGGR1Fb5Z3nWGZc0OfMhCBVl0eejZDdViwcb865/MZhPVpl3G6NTa3RnftbI3/2c6ujUptGxs88ZppT86GJ5XdGsHqLiqezJRPv1Mo+G+8bBpt2v0egBYY6HebrpxOM7WJ8Wzz1MYZLYGEnlWmtD7k22bDRhVtNuz6XvRvgCvZI5sBk35H86TNbzbz6jBPAJ8ADvWhEZCrX95Hg+e90KM+gIZNfFGJAf/miPrR430ARJv9wEr/iyIn42360R4QgAfeGxvAmfJdZhoIIV2E+QKwAXCgB0iInpx0gZ14k5MvUE17c1MWEKuveI4ufNEeRwEAXTtAFs9p+4de9EPL87/3+acvi0sutdXGPMei8Z3OR3z/rd/6reU3fuM3Vn4Gts05EQ8OI9dtiPE9EBvtxg3Ypf5SsCVjAUkiar/2a752+dCHP7RGqCoLrDKenXgILC5dBP7M0wCd/tD3HDp333X3cuqyU6fTTOlHR/KL1iZz3emx1S3GLVAxR24gYvO0dBIB590JgDbgfkC7uWxd6BJSPAHkSeWEZqAVGSv6r1M7ncQh98YGkEgP44828FBdP/uzP7tG8monoCAa0ebPZ/3Bn+Zndzx0oiA5jZ/kzHzqd++n86STcm36k+kJHgdo4X80+S6nXnpUm51cU64I7+bodHxP/Zm+//d3vu8wovoPytzztx9ZHvu+z648xR9zjWMuAJO+pKvoLeBd90ak63Ji4YXx0QdzLZk9iCj93DoKcuh4Pr2c02GC0hP00p4yfq++HAxktDp9h27ylPPT/Gu9D/TSF5eo02etn82B7Zo7xzqdca6Ogl2g0QSuom+7PvdZ+4FJW75P0G4LfNburMfzuxw923rnmGxtj+06P09FiMz/qZ/6qXUs6D2yQz+Yq9LnpD/MVW0EXnfRNucgYL4AkZykf/32v15P+XCqAqPJM12jHH2sPoC9+vUPOK/+LhbOpnQSIKBaObTTU05NFUGPlmwhdT/vec9bT0CYKzk96auikQsc6PSj8VQXPUl3OcmiPo6CUipqgxz6PVCQ3ipiX0o36wI+1pfWhgIkOpGon512TKcZozUo48qrlnvv2zv92/055oZ+oylnprIz+KL50Hwsah5NBWqgX5+90PTLv/zLq+0Q7/CB49h9Q9rMNvd9QUn4W1CCetLpyZT2ZxT8FuTe6o6tHG/t4TlHer8F1HfZ9ls72ueTl55cjp/Yc6an43PQFc2+nZ/xtT1LIPWMaG+f1bwLmJ4A9tZ5Me3/Xfo0oH/qna1emryb+4upG6e+nHohXqY3J5/jwX6OgqmT9tuveLZTUwc5CpIh5Zuf5lpBHPPUbGu371r/8bVAtmRtjkP71taC6mhdLNhqjsEct3i8rXvyvvGeY6r+d95y4/Ibnz77VIRSkZ+85qFNE3NORstX+EM/fNXnln906SProt7fufna5f13nVs+/cMO9ydvvnt550f3ThB9Jb2uOHnx8p3ftJdG9rCvQzkKTlx2ajl22YM7aIcl+KjcEQeOOHBhcoCjgDFUdFCgecAQI76oGJsYhryNT5sKRksAXWljiuaehmIGZrnaZ5RKBrINjGcCWQL/MsA6teBzDoBdRmnGaE6AjEmAByNwgt85ROrjjBY/7Igd1lEwgbrq3joJtmDedjOz3bRvAYV+3wIF275sN01twooWBYbiCXAYvx7IC01tRgPyi/wvBYDNVelJlC0tCxpsao2p39vklyMc0FckdeBzcqNsKYTqb9HVjTs5Js/aUQYoqe/63ea5I/rTWC8/rbb8jjZzCGABkLOBtpkXlSiCThkgiX5HV4BPc04Z4AaQG10iCn1XXnsgWJca66u2lcMDUdnxSf2lm1BHF0miWd+KEtSu9vAIIJtTECABlMUPwAae6FNgr99zkgA8ArzV17zOmdNGVxudoigimCyg+3d/93dXkIGTBfiA9//4Cf94+Ymf+InlG77xG07fsUCOjBO+6ivekJMJ9JKj+g5AAli84Q1vWDfvM5I23TTnm/HY5UBr3LWjPQBO6Z8CWNVXBCegBb9cyguQffKTn7xcc/U1y1ve+pa1b+gnJ51O8VypUfBmRuXqr7Z8jzZgUjmpyZLPgBn88N58Kupdf30PXDJHZt/qq3GajiN9LdLbWJAdf+r0vPr0ofscGg9yJlLYn7JoFKFLvooYRQeZzbmj34Hs+kKmOBt8ry9o1AfpSf7Vv/pXp1M9pfvxvIh3NJMHvACamSfKJQvKtR5ov3HvdErRmwFYfs8BgbYiarUZkFMkdGtkujynXs5y9eCxz8lq7ZsX5IVMVH4Cwelzbf7bW951bmr47z6+fN1Hb13bANi6yNd877QSfhk/PMK3HF36hd5OmdBLQNR0aLp1CxjNtS3gsj7NEwqdBECHv4DBwBFl42nP+dx9M80bcopWY9g8CsDUhlNpnM743PquX9Kj0DsBkdk00T8dBNPOmGCd73Me7FrTdw3YBIuSg9bfXQ7NeBANM6o6uyo921rrc/N6yvuD7SgwToFr5j5g2F0l0j296U1vWue2NYP+MN6lAESX3+gX6Xvoxhe+8IWnL4ZvnabTrddkVl9F/pNLjgftkgGOLncF5Cwy5trqvoJOX9FH7htwOoD+MDecYOouEe34rnWt+xQ41wP3yJZn6cROvdBB5CqnbXKc09Z62gk0JyHQS+9Z/7oTx2f8I8fmXHzNwdjl4+op2CA7OuA9e7e0hXjTKRp2AJ6n38lIjgXlzMd0qM/+AkCLjFe/vmSbmXvq1N6/+Tf/ZnXg4B2+KKOvTvd0isT3+tvpBGXwU5+1N/Vh60Sy1RyYzsQtILtdz/dzFGxt7ubUtPfm+2lbpwsCjQtg6mRfadz8n7Sqr3nt+8YuoNrvOVG3Nsl0alRHfZ+gczqltvqs7NQXyWd9ic7ZznY/4XP21Bb0r73onidND6J928bcG8321N8JgWzv7djPZ6eONC9zMuR0mrwzfgULeD/lbcvjeD31cbzNNm+trGw8bt2IV5P+g8bbmrs67O/94vLquz5x1vaA4OGLjz80KWLOmrijB1YOPOHSO5YXX/W5Rxw3PnXP8eVln3vUg0r3X7zvluW2Oy/sOxseLAb8o686uXzd9Yc/CXRGR8HFLlK7du8So6PXEQeOOHDEgf04wFHgxei3sSoNBgNHxJX/gajlZZ1RpwFYgbzq8j5DqYjVDCJ1tbHPgLOxKadsR6nbpNdWeW+L/A7QyQAL5GSQFzESAOCzDajNh3oYZTY1vu++hOgrZcUuAH4/Hm6N0l3lpkHf77tAya1xvJ9hHb3xcD8aZhtzQzRBEHVk7OYosGFr021j+EBexsiGUX1tYjOoyY+xV6Z89zkpjOUVl1+xfOGLX1jHa248lA+sLfo/YB+tnVTwHZlRt7YD/8hGufCVb4NXlNEKaF5ybFkuWtZ2u9yv8SCnRdmrHw3oAWoCQvwOBNeeKEQb9DXf8XLRWu7+Ze+OglKPBIqiJfAQDeSRjAK6bLxzYPjNM+YSmsvJXhRT4B0++FOPP+DtCibfdvsajY4PAKX6py5jbzNvU/Xud797zacMtCiiE/3qR7+x8h7Y4XPAQf0pYr7UB80/bXov6tDlovilXXXrm3sepJ1QpksTO0WQHKcL1E1+0YF3eBTA+Z//839efu3Xfm0Fn+iA5o328Up/28QHaOySdXwy3toSEaltfAT4x49kOIDjL//yL1e+iKT0nfEnJ8YDKGRMewYoQ28Cs9DW5c4B2aUk0BZwR7v6iGcBOIHhntdXNOM/IE076Uy89ltgfDoPXXgAICNPPuORtnP8+E2d2gXOocW6gTcihjmW9GWeCDKGaNQ+YEg/S1WRYyl56i6S7sWQruLnfu7n1vzfgVVFknumNB3GnCPOmkVeyAgaPJNO6yJwvNDPHKCtSYBA7wObAxJyrBX5HJiTPlJ/pwGiMWCLLKGX7DaWPpdeD505KQI0ixYODCnq9n/9/N+ckxp+9OfuWp78+YtXUJXTrBzvOb7wFr+7NLp5DtjzPXnxyjmHvqKgc4BsnU0Rqn85UnIE5MjM+RTP4mHOskDznAjmWycfjRP96n/2g/HoxAr5Vq851okufeEQKQUWXgBvA4QCtLZgemvrjBCdYBo53Dp3DhqoQKF0kc8BwdlNEzRrbc6uQa8+eQ5NOTimvHg+PdRpi1lnwRT9Pyy9k+Zpx2SH1Q9tAfNf8IIXLM997nPXi3iB95zmnVzJVjN3jRu9ah1ywoyTmN40VvSQsXdKgAzn/DPu5NDL3M3Bqb7maGn4tJses2ZqzxzkJKAnyAHdIa0RvpIzuqzTAmSeznYZrzVU/QXETNtWHfQEnYgnnVgpZZA+c47QvfpBJ+mDsdNHzxln9JFX33HseR7fco4mA9ktOf2Urx5t4Ik+JKPSNOGnuZ3zTd/wIt2Xo7B1QbvKqIsOyKlpfnmvHi/99oxxcpKv+5DwE33K0f/mZGn11NHeA7/wvXSI6UW8SVcXYNLp0nTFFiie9vF+sr0fIJttOuV7zp2pH5L7fu9zugudeJZjZ9rp5DEHTfqj/Y45Tz5aE+a869S1Ngs8yXndOpve9XugdE4mbQa8ez/1bSD53CtMu9v7yqe/J6/nOOjL1GfKZZfOfc1ss3Gdp86iVV3tW/o/nbvRXDntpafJD13QifHGWNvmWScNyXNyl4N1jtncx9XXgxwFaMk5EC3ROXXvdv8Wz/03r9LtBeh89Nhdy1uvPrv0K8dOnVwuvXLvDrKj14XLgZ++9jPLo4/tXer9SHu97parlrfc/uDI2AdvvHP5wKfvfKSx5LzRe8nFFy3PfMIVy4ljFx2qzjM6Ck5ceflRDrJDsfKo0BEHvrI5wFHAgLGpYMQzlLxnuARmBCQyRhlV/nsVCVhUaoBMR5MDchg7GUmMqiJf1VFKFO2WazKjOYA/QKPN0ARqKls0V1GkcxOQwcrwC4RhvGs7kDHDvtQ3Pb/LSNxKzGEdBeo8U9nt7xnE89lprKLlTPVu+7LL+VCfio4sOt9mYG4IzmW2GL+ieYvO047vinDHf8a8z96Xy56slOOf7CVrgbZdFGfz2+Y9w1wbgQO+IyM2zZ5VFz64FPfY8T2wPLm1cW1jvKYbOn5iuelzN50GzPBAXcoA3QBWnrf5fvrTn75ehohngEvfAxgAEeQwYFVfOQ/wpj4FaqLDZtlL/9AKqAco5JRQRt+06T8aSgvTBsR8UX8be/0CcihLzvEaL9rcos/GFHiBzgBFjg8b+zZZ9IRnzLWiJj3XKYg29eqjQ/QvsKeNq++8B8y89rWvPT32aNQnTgLtGjfASiC+upOdjojnRMpxRF5yAnqvfncWNB7qDLxNN/gOr7bgQfKes0s/8E2/8ZUTpVRAxk+9xtq4SRlhjI0dGsm0Z4DsxsGfvhlTDhllgGU2hk4jeLYTWIEN+h5ohXbpN0p9hFbjlrMhMMz3aFBfY6OOIsaTF8/iA7DLSRh0GPNSUZAbzg58AvaQky7SVBf5E5FLFroHRNud0jFeniMTHETNt+7aQK/5WQoufBaB+jM/8zOnHdbqK5I9wLm7L7TNIYRmfQFwoS8AGE3ax3PjWAQt2Ypv3s9TKVMe0rPKlILLd61bOcFWvfIlMLcTbPqGR2RUf41F4FwnitJfgRaNC9nz3f/4iTefi/pdTn7kpuXUWz+4OgIAhUW/ooWzxzwzXwCSXsbf55xR5Iw+QoOTCByWQF/9zlGwaw0KSEnWOoXVaa54q394EkgUWFN6KHxJ3+fE8Cze0hXKddoKT5U17uRHXfr92Mc8drn+UdefdqzRbWRF5HaOM/VNB/oE/wKr5pgE+GTfNDiHWePnGq7/AezZL7WjXPaOfubcLEVNoGF21BSQXbqs7x6oo0A79aH+k6v6oX6gtzQ95h1ZMR4i+PGbbiwljz4bJzqKrqYb3E1jbNXpOfPHiQR60tjqP11BB9GR2jOHjTU9YM2lG73Myy4PdrLBc2imC+bdOmikd0tFaK7oI11B/6rPCQmONWXURdY4D9BIZ/pDCxsA7eZS8oVOz6hTar/s2QIdWtf0KRucztUW2dQ///FJHdqi68zNTuOSA/pN2ZwcaMzB4L/6yFz2F/4kR+lktFuvlDd+rW1kMOc0GnzuwmI8ZaO4/8R669nppGrP0LpJPsw/Lw48PCv1kHUQT31Wj3mtj+SrS+TnGpaumXNwaydvled+a71yu/TAtvyuPcJsg92Ij7fetnc/wTzJXKQ6fiePrRnKKU8+CrqqXuOQE6F9UesHejyTbaNsl9EX2W48AsBbV/CpvVEBF3N+z/fTeX7/ffevqazSk1snQHbtBO6nbsxxoX46wF/6zjj7vbpzoNRGJ0Rby/o/aZnrC/lml9E76l1TcX0p1VWOguTJOOzS4dW3lYOtnOWsmUFr231ke5T2b9MBstXhzUPfkxfz95Mn71ve87i99LCHe120XPaoa5aLLr74cMWPSj0sHHj6qVuX516xF9D0SHzdef/Fy3+46dHLHfedXzm74+77lje+95bl/vsfiVw5fzQ//roTyxO/+nCZgg50FFxy4vhy6VVnl8vo/HXjqKYjDhxx4JHEAY6CIn26ILMNMAM0Y47B7sVAY9Qw3BgtjNqMnozIQHjGGWMxECEwLoeE+ooW0o73AfkZUBPs1Hab5qIyM4ADWdtoNwYzgrxItHmsOWeBzVQRPEUlbo3F/QCAMwED0ZIRu8torMy2rgnqK7N99lxlbdZTG/G8/238i+g817amo6DoMzJUGhf1+mwMbA7JFSDNi0wWlUMebaqMceknclYpR4baMJMjBv9M+aE+v/u+8tVjQ29TRjZsILTVpZ4BeLP/bVQ8g1Zt29w+8ZufuDzxSU9c6wemia7z/GMe/Zjl677+v124WHS3fqPJJsbGWbvlTgYYFPmOV80Rm2sbyS57vveee9dTF0UtFn2EBnPN+KK3CHCAoDYCZ8hCmxrAg/4HaPpev7RV/uUi0dHtd+0WmQWkAAD5rmgyfJunSRoH/0Xdu1hUP429uoE8P/ADP7BGexoD37cZbtMZmBhYYe62KdYHn+OXvgJoXv/6168bxVInpM/Q7pWcTQAsAAL9QCVjpG1lyRGAA32T9+rHA0AOefVsd0Dgj7z9wCb0+k15ZfHdb8AWpyyAREXBBzJMvnofeJRs6guAXL2dqEKzvyLfAUto7gSP8rN+G1P9y0FXKh+8IzvGqrREyQo+KC/Vkt+L5if7+OZ3sm5M8IS8F2WpfNHARZ3TBeSOHNxwww0rj3LkBIQ0Njk36Q1AIv6pGz3q1SZ5KHrVuHHSlP7DOKCzde2eu+/Zc+DdtZcuaK4lrWE5lv2mbA6d1sJAH7KiT3jqmZx2M9VUsm2sO/VSxHg6XxvneqLg2Ac+tdz7p+9Y53xpo4AjZMDYpCNzPuYwojdyoJjrTrnQZ/qS47NnW4enjowXnSAMxGpND/Qip8YpB5BxAUYmH50ayInTvTDGFF/c/7E60m7dO8mId81VdHNscDjpCxCZXKEfIM1hkIxsQc3Zl2RjOgp2rYdb3bFfmcrlpN2Wm06KTmTgT2Ca5wLH5kmI/cCsaYO03s7/B63tu0DYaYvkKDA+2Wd4Sb4A9J0CAcz73RgZw+aD7/WFE1I6KDqQzqEzyYHxNF7G0dwmT5xbpcahW5Ila64xNs/M8fR16YSs1WSY/Du15nd6thOmnifnnXpKnsgI3f385z//9EkHJw6kIeIoILMA8uxJ9wE4sYdudeOBPkrNhm5OB7LpOzzynM/djaD/gZtkGR36VOCAeUcntvagmQ7SZ/JCVtJ7xqr10nd0gJe2usA5+0cf8cQcx7OcZ50IxQc6Px1vPhgX89/4c64YQ0640g4VJKTN3uecbY3qxB4bhTOpu6JyEJJBY9IeIQdGJyqbR+mcs7GTd9nc2cDT/p528vx9l/0/14mp96ZzwVjiu3EvkCYnwHoS87bb1zsmyUHPmf/6rlwO0RkB77f0RA7I5nl7Obyvvk41+E49gfNzfvden9Q/o/jTG9nhtYXOHAXpTG1OPRqP/K+PBShN2dmlm7Jx5zhMmtvD+k7f8AtPyTwdlO3Vb9OBUp1bZ9HU7VOfTseBMvOU19THc/83derW0bLtU8Ex9Un9Ug+9/qK9O0EO8zpx+WXL8ctPHaboUZmHiQOXXXzf8gvXfXo5ftEjGw1/6+2XL6+95fxmtPnbj9++fOJzj8xTFudbnL7jGy5frr5sb8960OtAR4EbzS85ykF2Jh4e/X7EgSMOLMvCUcDgBNAVXZxBZDPlxVAJuMhYZNwWfZRDIcCtSNYi/aajgCFa/vZpkGWgqsP7XgzQNqLeF7GmDZ8zDgOgM06nIZeDIGNU2Wl4o7+o4HI0z81NbewnMIdxFGw38D2z/b9ta25Utu0cpt1J836RMJNXvQ+w63j6NJoPM3FmNBBjPIO8TU3fkYU2Lm36kq3A3vKuG++ix8mqVyBbkUae8SodSqdhPNdGaAWk7t47TXLV1XsnEWwg9Fm9bXoDwaK1TTM6AbvSyqhXeXV3WWKpegAQAGo02fwCFWzoP/LhjywnT51caQwks2G0SbfxF7VrMy9y0JgVSReYGbgFnIhe7ZenPYDedzkKbEoBKuoKmDXXAC42dfoSmDJT/XT3QhcaB5Dju5d68bPorEAK32uHjOqj8kUMz6hqYAse+a3LjOX0f/azn73yB3/xoYsdm8OdTEFDMuV9/Sva3PPaB05zSvzxH//xCnab521ajW8getF2c67gk/aMTRdse4aMowtfgTaAR31WHqDVZbFowVttKOuCTkCROtGAtiJuOUmAWa94xStWkAlPgCb0s/foIisALWOjLbzDg0CC5oVNdw6U8sz7LFJXX9DneWBc/UdHABGwSB3Klvfbf+3iexl6hQAAIABJREFUE5qMpb4AXzmwjKe6itbVrnkW0IPvnVTpdEOnRZRRPqfteqH1D/3Qel+GMq0XgcqB055rPDp5oYx5ZBzSoTk+0YA+tDe2yuQsqT7faSNwJGAv4LpI4fSW5zoNEJDbaQy8TKduweT6jE8BhQEXcz385fs/chjV+w/KnPjQZ5ar/uajp8HPTvQVsVqU+prD/6bPLffdf986Do1vJ7mAnMBcz3VxaZGg+D7Bm9ax1vuilnN0ZRMEEBZd7fdSBBWZmXMwnWOOlZqKLBlHdARUa9M4JP9ooZPpExHnvier9AFZb23aFfm6BXECvfYDB7XVWhSQPwdku94HcKaLZmRsPGyNK+p70pA9Fj+T2fTXLsfGBDz7/SDB2s9WmXKcPm7uGB/zgu4qeldaPuPSJcDoMG7monn6Z3/2Z6v+dJrAfPG51FEFK+S8tEbglTLG9TnPec46f+nFT37ik8vNX7j5NFCd05Q+Mfet3ZylHAV+IxPk0O9+40igO8hGTik6XD+cBJDGSNtF1+uT/pu7+pQdXdqu1m9tmyfK0Zl0qe++67u+a21bH7ULbC9Pv2fxwFpgjfXKSUBfkOXuLdIXNHVyKcd5etZYa98YeQ7A350A5rVyHNjaax1ILpJBtHseDTlxOgXWGsghrz48zeaadi09oa/xLedSNpR68dgYNZfJUoDy6sS9886V53jsL/r81ho+7do5Xw+yvecz+zkJtuDvrnYCggN3s59r27iyD41rpyTUYz7khNZHfUmvatfa6z9epbf02XvykHzgr3rmupktpjx6tOV9de3SaUXXa1Od6DYnyFz7wvZT6b2Cv3Io5AxCmzoKNvN57sk6bUku1OkvmurL3Jf1mzpmkEdl0o3xJ36mc+c+c+5RG6vtmKF3+8yUkeRg7pWmIzj+VC4Z2cpca8hW/uoP/r77jpuW37/1cPaAVOSnrr/mnGyHo4ceOg684Iqbl287tZfm8ZH++tXPPWr55D17NvsDfX3u1nuWt37oy4MvD5QXnr/uimPLU79uT9cf9NrXUXDs5KXLiSvOXMGZGjj6/YgDRxz4yuAAR0FRgww1f4EmcwPtO4ZOBhsjcUbCMMIC75XpcxEwuMnQ8ZtN0UzT4HtGYacPMsZqs0g/7SvDkMwwnKPEICwytWdqt2gk31d/hpd61VlqhIz1nj2TJBwWsM8Y3a++7WZma4Ru29n1eesM0NbWSbGlY274p8Ecn87WSaDNHAxFgOUMCDi0sfObDWAAEDnMMVS0aGBgm4s2EMYo8L/UA8mkMbbZbMMBTLJB1k73LRSlE1g4gSuy4nttBYAFdpI/R+Rt5m20y+2v7pm+K4BD2+aFqEA0oVkKHHUDOLSjTnWZEyL8Sv0CNNYHz5eeAFhQdG/zRrsBBjbtgeXGD92BGgDfxkMZ7wG8xhcAUD5ndPmuNjsN0H0E6MVzYIZXG8bmb6cPAuONR7mYjaM+4rcIdRHogBrjrr8cF51gaFMJFOJoCWzU5owgDBzIUen3CRwHtgKZRDr+yZ/8yZozuwsn1YUfaJpAXTKhLv0tPUI6svsf/GbDD6Qil+gEfGmvfNn64renPvWpq6Mgxwc+K0PmACOcIgCkl7/85etmHC+BbeQpZy75wDeyhTbjhWfmDKDJOJbyia5Nlo2jZ9DR3CC3OSzS2W2ojVWRqOpDj+/wJeeq+vGlFGHoMt6cYt1X0WkL9HWZZjKDpsDEdIb20yEiwYFzAUXN++hIdwWsF72Z/HbaRX3Gtgh/Y+fZnGrqNR9yiE+QulNq6A+Mzjl18tKTe6DGpXuXuAZu5GRUX2uL53M2+r10GuUiV7bL43NOBsB69revPrcj6Vd87Obl6z62d6eK9vWZvgGW61sOS7xJX6Wn8Y2s+gxALe84GSTz5g0ed4qnNXOCceQPv7VN//UKqMoxND93sjB9PWWik2fapUuNBd1hHpc2qhMk8Z98kiG8BkL7Xtozz+fUyUYg34F1W1Bwguzb9TpQkBz5S+/sWqcnfybglY1Uuz5P8FO90bAFmlqnc5bjc46u9OWu/pzJvun3bXv1V92B8b3vBKrPHJPWTDoqu43eQC95ooe7cN340HXGlozSicZOWfL6d+/5u9W5/73f+73rWDt55Zl//s//+Tp3pA7Shvo7kWcNV4fXmrbjk59c1xkyQ+bozJzZ2mxdLw2l+gKxnXJTbynyyCV+a49cmj9FwxfYgk9kTrvkOZ4A080hTgN63xzDC+2nJ3LkWhPU1wkgfdKmlzrT/wIRzFc8QbN5Z8756+RM9nN2eg5Pc67gA3JSwEbrjnLA7XSD9ptvjRenv5MV5lKyO+3t7NH2Es09/W3/QfeRGet+98b4rTR3za+Ab7LWOpV9uAsEnrpp1/yb82A/J0H0b+fRLlC5+bKdN+ogM+S1+4NyqFR26pnZVs5s/SQb2/k9eY2n7eGmzghIz/mmnnRVDsv6k001HbnkmJx131LBKtXj2WSq8aiedGt0mj/K6382Vieo0i/pxJwWfd94xYOtXdj+bu6J5rjPvdF2XLc6bzuWWz1d+W1b01GwlZkpb1sZmfVMWUz233X7Z5dXfOY9h1LdMozABo9eFy4HHnf8ruUnrvnshUvgWVL2gbsuXX775r316YG+3vKhW5fP33rvA63my+r5J3/NqeWrrj7YEbOvo+CkG80vOb+5ob6suHvUmSMOHHHg73GAo4ABXt7xjnB3gVIGXgCIz9PAzBAKbCy62iYjEMFvGWjKF32ccTyP1k4Due8DtdStTp8DJXUm4zbAr2ijOhroE2ikDxms/gcq2DT2edJ0LiKzBQcOU8f2mckLz+8CHLbfbw3VuUHwvgjCLcjRb/FlF/0TvNj2Z7brtxwBxsxGrnQWbeiMARmzOeg3bc70UuoIvOxUyApsnrh0jXotett36rXJBmDZUBTt5rdAceOrTFG+np9RS9rwWXn1lZffptdndXkPKLCZL+2OTbj+FPWt/2SxVDr61KmdwFx8MQ+ad4AA3wECujRUdJ92bSgBHN4H9gO50G8OAfr0GT/9aa9NVWl2ogcIAwAJsHNZ9BVXXrHS2+mAotPxylwHYmi7zWmbSt9NZ0HOOX0EjNgEB6Yb4wDxLnqUIkJUr+/xByD8jGc843TqqSJ8gevuftBWumTXJjywwf/GtujOIpkBM4CM3//9319BpaL11lMm99zz9/JuB2YU8Qe4MCbKaj958F57AHo0kxvjRUa05zdl8EDqCrnfyWAXN+u/cQKmSb3AmfGrv/qr6ziRKWMO/Mnpg6826l1s7bJsvEOXyz79AaG85NQGiuGDOepyZ2CO8akPxl7f03lTTwQqdOIgvuqjuVskLvqAfZw/+gaEw58iU/UPP7VLJpQh654DCvlOGSDEZ278zHLPvXtjoQyZABh5vjVljc6/6OI1NUPzbTp5JkjgOXQaR3wIpEw31rfGXx8n4BwYqD8BL4Fll1x8yWpz60/ORPV6vrnX9/FbfeUaLmLZM+Zd94BUf3OOXP3utbccZhn5B2VOfeSm5dHv3Ytc1UaOAgCp7wIZyU+OhHSk78hAjl6V4xddQWeRxS4HnmvLBKzwrXtf8Fj/W78DkjoBpN9kS130azzET8+QE7/3GT14yfmGLnKfU8FvzV0yVqQ1+Sef9IkTRgGz0ZU8TQAqpk7QZoI7vdfvwJzW5glaVs8EwSY4OHk465zgWCDVdJbGrxzrfsuWqc4pGHOOH1aotv31nHp8T26MXXPbb2TEONE/dKeydAQdiv/mqwh++tjY0AXWV/LE+ehzzvry/wOqzV9R+MpxzqqLQ5HTh9O5uxAA9k550ZXmINkj1+SKDJVCh82Q05UMoLG7j9LtyjqVoi31qK8UVtqjn5Sl39ge2vC+u4Y42TxHVrO3c+rjQ1H12aC+Q4e5g1+d+iPHOVXQoi1rDN7n3DLe2jPn4rv++NOP1Vb67E2rw6W1AJ1sg1IkGb+ix7vrA+145TP+dQIqnUwfWM854Tv9MG3YrTwnP63BPpdOkd5hJzhZoI/40z1H6sl51hyn13J6+9+6Nf/PuTf10362ejZt82cL9NY3v2/n2Jyv0TDbyc7shF6BMb5PhzS3jG2v7TqdU1BZMpLtPU8bFBw192Dp8Zzg8VHb2V3tq3ISmBvGim3DaZcjLBqytdDSqcTkuvW3AIMcwdpFa+PXXWPpr7nnmDbfHJucGuntye90+H57q618prOnTuzZxkP9nZKYOnGrX3tu0l2ZSfOUy/1kcVv3O7746eVlH3v7GVW3VOQnrzm/aWDO2OhRgbPmwI9dfdPy9Se+vC7q/f0vXLu8+87D5dPfj2Ef/9zdy7s+fvtZ8/PL/YFTJy5eLzY+6LXTUXD8spPL8cuOcpB9uQvIUf+OOHA+OcBRYENRtG6bFgZWRiuDsO+VszHwYtwFLgWaMfAZth2zLnJ7GkOMxJwFRXlrw3vGWFFzMxqjjUFHqwP+MqwCiXJQBFqqr2O4QIc2Gb73TMZw6Uf0KaBo1wb7bHh/GKNvl0Hqu7kpmbzblp9tzI1ixvKuSKf67tktONgGahroGcj70TrprUzRwZ4tYlZ7ZCOAsbQPNp34D1QIlM+BEHCAro5Ir/+PHV/uX+4/DUZ0kW1Rrl14OB0Wxlt/8UR7fmtThG6/la6iKCfy5PtOPXR0H636k5z7XZs2tWhXzsapTV6X8wWGdpFp4KW6PIMX2iPf5R8GngZEahfNgA28zdlizrRx8yxa1K1cpwhs9IHUzd/4USqwIijbaAOibWSBNqWMUC9AAb3qiy4bztLbAHC0YSy6WLHo6dK2AHze8pa3rEAPOrrYFzhQNHyyC2j6lm/5lhVQ7qRA8z3510e/Ff1YhHg5/AOt8Mh7gParXvWqFUgqlU3PTABAO/hhXPABr8gikAadRQQqR2/gPf2GN/o2HTcAHykyAFjKq0ub8QsPOGVc2vnKV75y5aH+0JXdVQBckjqpVDbGRaqO5z73uWv7xgxfpQDC+5e+9KUrrepAN5q6bBKoqm/pef/TwegvEj4gx3gUEYsuY68f2pEeCC+BRNohJ/GDPOO7Pzwjg4A9fDDezX+yRi6UIzvpX44CvDO+zdcJgnqP9sCHQGdzeo0Sv+fe5epr9tJ0eQUWVj6AOECk/OTKzkjIUnmkx4r6DTjYAjL4pu6AdvQr05rUKZNASXoNfwNO5n9t/vs733c2y8/pssc/+Onl+Jvfd/o0CFnCI7qL7F15xZVrKrRoxfd0l/6TOWMo8tlnIFFRyWQIiEtH6Y9XQHYE6LN5iO85GfxGJvWZnOurvO6XHNsDTTmBbrv9tpVfpZNSR3MHuO9VcACd5L0+4a/nck7RHf7Mc7STLXMZ8Pvnf/7n63wxDz3TCcicZ1sbYDoKpmMKLeZO9sQEP3fZAQGJE7zzPttngqoTNIu3WxAq/Y+O5HDOkS0wtQuoOpNwTVCs9tWDD+ZSaWC8RzP+G9v/n7178d48q+o7/63qqu6urr4jCoExikkmc5EEGYMwgUQB0ZABEYNIJEtNSFbWJCv5E/IHzIory6w4I8mMMJEAgUgMGoMIKCAgEhVb0IiMcoe+3+/Vs17fX7+LzdfnV11dNE3ZPM9av/X8nu/lnH322WeffT57n33MzXS46/ogJw0dYrz//M///KrngNXtXOIwpQvpV7raDr52RimTDOO3OYHcFd3sefJDv5AvqYnIJ7lBa2eqkDfllB6O/Ka3yDu5VmYyqz4Oa3JDX9HzzTnpMGWnQ+gy/NcG46ozBLI/8K/0XcrzKUBBu9zvXBu0p4s96xwWgD2ZZyMoB+1PfMITl+MXHuRj5zRBC71JHtLB6lGWOlwzH+BLutj9Uqlpg/7qzBv2gbrU2/jPBjLvaKMABvOAcb3V0enT0uF4V93oSH5zPCs/Z7I+5jBu92n3AqGV046ynAWNzaLqt866CSYfZqdnA2ffzrHfmMyxM23gypvvpxf7Rrv75B2PS3na+E+3KcuzfWa9q7P86NFVViqrgAfXG5PtfsvZmyOzOdlv/Mq5UFvia87dHOnGRekvsxfqy1IjoaN51XszlV22Q8En2R05E2rjdNDs4qVrOWnmemX27Vz/nGk9Nm2+qQcPW4e1Ho33UzZ2rYfS23NNmyxMXT7lZKuPp+7/nVs+v/w/f/yhh1LZq5OAs2D/OX858D9cdOfywstvOn8JPEfKbrjv2PJ/3/j4c3x7WU49sKwHGN9976lzLuOx/OJTvv6i5Zsff/hOoT/hKHCS+YmrrliWg+Cq/WfPgT0H9hw4Kw50RgGjPMOrtAeMO0Zk0S4ZkwyWHAeBrgygwCsLOkBTaSaKOMkIKsJQnRmDvltoZ8Cio4Wa+tCiXIaley1+AokYp4EDGdreY4j7Loo6B4EyMiQzTrVZOQz3R+JzJuN0lyHYtYdyFMxF+zQ4c7S0UMoR4Pd0AgSsWKi32KnM5OBM9B3Gm+iOx77LwW0hELiIloDqooz0h8WF/gcKAQ6ARGh03YK1xXmRUAGxFkP+WgQFgLbAVmZpR9AYmFFka4Z+iym/0e03eVAfmZgRm0UfkvtSEQASlE2u8NMzyuAoAJ6iy4JbNC/ACg8cdAwga4eA+nJkWJB53vt4F7CdAwJdRdBapKkXb9FRFKJnS7kxU0K0cwCPACHa0cGLykEHsABo47M6LE5eujz5v3vy6R0MMwJMOdpT6iO8Km1EC0u/tU2KGqACHQEAII/1P3rra/Lrf/SJuO+shHahTDmkB7Qz3eBd/7coD5DwTW7sKHj3u9+9Hn4JAAnYms6jImX1LzrbNdKBjx2oGVCx8u3Ou9aDVYGZLZy9//znP3951rOetcqASPTb77j9dGqrFvZkB9guMjNnkfa3mCZTdgyUIgZNL33pS9cdBZ7R53hLTkST/tAP/dBKdyC5vnH/J37iJ1aANGDFu+QT7xsLE2ByLaBIHxc5jJdkU6oh/QnU0+/6oUh8Za6HM9555zqu5QYHuuWgzgkH/CJjeGh8lPoCQG0nBodEEe/6qJRcnaOhbwLa0eiPfCmv1B5FyLvm+cD5QJCclfrVNf0S75WHvwFUZC9eFc3ZzqPkLiAsHY3+nJfuKUudOfPaUeX5HJSldvg/rv+tc5qSTnzyhmV570dX8FD7c3jpTyCqNuJFwQH6C29zfuo7/G7O8F56BIALIGweSadPYMe1DrQlv/QMfpE39eZ8JQ/an14qvYp31F/EeqCY6+SltDAFCZB3zzSvkU9go2v6Vbu0iTyhn2Ou9k5bpblz9rP/sxmUk9OJrPu/8Z5cPNT8P0GiCZB5v3tbUHOCUwnEBMQmeBiQ9pVyFOBR0d7TWaC+0oN1eG9phLL/9Am9a1cH2dOPgd4ONFau/gGYG0/eL3LeOCdXdAO5Jiv0HdnyxwkERNe3dGX9j64cfkU9qxNgbmyqA93A+PQVftJvzs0phVZt+7rHfd1p55a+yNHduQcAbn2J3uyIQFT1NzdrX4eru67t+lm7PNPv7J1A4px76M4ezmZBv7HQfKYcPEOP6+3W8Ry605n+Vzd97F3zDx4YM76NZe8YXwUEoNl8Z27yv4/7E0h3rXlyOprU0dzsGXTQeZ0JlC3E6SEQw3XlkJecvYGoXS/iu3VK9vC0lbN3t7b0VLLTDp9gcA5f/N86E6ejYAtwz3XJHMfkqdz/5NfvOWanI7A2x9/aTK70kfHSmUfGQTLQDljf0zZtjdTYoMeM0aL8A8XRnuwWsEIus6/wIkcrPahP69d26CbvOatal9Q/06ETv6f+dS391hw5dw1MML1+bL261cXbZ6fTYasvZz/OezlIkuHom3VPJ0GyFk/nmuxMk3u0FwB3zW1fWF7zid88oz0g3ZC0Q/vP+c2Bv3v1tctVFxycrfdY+7z79suWD9xxbjL4h1+4e/mjax9buywe0f49sqy7Ck4c351F6E84Ci689ORy7OIvep0fUWL2he05sOfAY5YDHAWMFsZhQF85IlvgaHyLjKJPMuIC5iy2GJFtD2aoWsQzGIs0zEhnWJYLlWFZBDOjKSOMgZkBzEjyP+PUwsn/ARt+B7K1GMuoKtoZIOsaWqIhx8TcedBivyjfuVjfJQC7FgHb5x4KKJjPz2fPVPYEF+bCZxrUWwNUezPGld1BcUXwzsXS1kA/jMaz4YnFBnnqW5+QB3IUeKlu/wfe6+dSTJArQIP2kJn6v3zSAXHKXKNSL7/89I4FdbTTRZ+iwbfnLHa9O9NUxMv4GFCmHIAjwCGQ1DXyVpoCIBrwEyCpDvR4tnQencuhbu+RSe9qe3l4A2ZdL/WHSD11dQAt4N79IlbxTF1FpSlb29CBR54N2JzRamgrQk9/478xW2oYdOewAJK0IwBPinQOGCoSLaeMPkJTO0mACcp1gLR0B/gOyBa1qc4cNy04S1WljHL0q0P5ou7bteH3XGxPkKC2phu871l6Ba9cxyuAztve9rY13U99id50lvfoPrIHoACi6Gs002/apRyfUqn5Ta7woUhBUfSveMUrVjBrTYV13/3LjTfdePpA4qLp8Ibz4n3ve99KJ5ATsFvkHvrxLceLPvy+7/u+5RnPeMZKY+mHtEVULedE/aP9ZBN49i/+xb9YQX18ULe+JIeALfyfDjNt1G6yaDdDka/aW4oIzwOKjNfkIt1sTHpX3dr/3Oc+d40qDsxJDwA4StdE3gAnIsDVzeFBDtGbbPZMOefJin7Bq5zG7YDQroDodr0pl4x6Jv1RyqBAg0C2FvbebSddABFZy1EQcNJ3uiTH6HQseKYdTM296k8WcrTUf//8xg+fkx1y5L99ZrntbR9c05G020h96tIv2ka/rDJ26oH1vAV9p156hNyUIikAqehp/ZODR9k+AVER6/0A1gCq9H/leFZ9+rKgBXKGRzno8O6O2+9Y7j91kLYtMFN/dKA4vZpcobWoVX3vL8cP/dOZMZxy3pt95X993zw8wcB0i7KVmfMq4DTdXPvPdi6f4GnvNC9PcGwLXkZ3gNSsN3n7SjgKlJ1zqf4N3C3qeHlgWZ2m5ZHHM/0FwKTbgPzAZbJDDpvfO6eAviuynHzok3QRHZdd4Hkf9ow5Ej3mCr+VyaGAP9keZL+dTJxlnVfjmVLs0Ef4ZqzYseVcBHR6VrtXR9eVVy033Xzg+OLEJlMdmKyt3g3M950jJFtZm7RBeWSJzEeb5/3WtgIjOiOAbCef2orvHN7ZHXiM52g0PvWH9pbeSTvRp3xt7PyOAPBAaPU0H6QL0dquv6LG9YW+xEtt0wZl+3+Cozkjsk+Vmb0UyJrDrHGNNu/5bY6yO8V4b7dAzgffzWfZKentOQdO+3kXsLxVsrucBXOspg+29vt0LExd2FieDkD3c4zrL3+dCVSwFl7hezoM78kquZuBE+ZQjnbjy04qcpUDDa/xCa36hnyq1xhBLzkiw3juL2dMDrqcAWhRRgE5/k/H+E42W0PVV63lchBMvmz/P0zPeS6HV+M52x1v+pu6czqKtvVkQ05n65QBdHSv/6cDNidOTpJZ15TpLT2H6fT0+a7JvqCKj9xx3fK6z15zRnvAAcYOMt5/zl8OPPOS25b/9eQXz206fyk9N8ruf+DI8q9vePxy66mHJ4e3331qef/Hzi3V5rlR+qfzrSdeeXz5H5+0O5PQlzgKjh4/tlx8xWV/Olu5p3rPgT0Hvqoc4Cgo0nuNdH1wG7n/GT4BeaUVQWzGZYs0BidjcxqBpcFg2AaiZMwVPVX0fqBKxhgaigoOOPHbfeWhtzzGgVFFUWWMFUGO1rZ4l3oIHUWwTeMezYxqxp13ZrT5fG4LAMxF/WFG6C6DeAsGTAPx4YILLTZb+ARstG15Rj55JiBQv2V4x7voyCieArqLD1t+9H4OKDS0cJ1R/2gAApTGJwPf+wAq/QyMRWNAmsWT60XPtwBsp0Epi5xjcOttt55OraRMMt2CSD8DIQK1tou3+F+knshGdajbAqzcshbIFmEWr3LFAyQBDKXrCIAEbljMteBHN5DO+BKxFyCuPAv+ouqKgLWAy7nhmXI1u6ZNaMhpgldFIGpHDrTJX/9bYJb2wG/9gPZkSLmlvHEvhx6+qbfIPjxRd04LbQoIVG4HVrqPD+5ZyAIuPVtftvMkPaFMQAcQ0z2/AR3tzkDDdIjlKEDnXJRtF4/KD1BRpjQ9nAX4boGOl2QuZyV+okPfktcOySz6vJ1U6s3ZQycCV8sN/T3f8z3LK1/5ylW/rGcZ3HPvugO0SDR14Y++AlxyFHjfONB+7SYTnASlxdC3ePA3/sbfWP/QpWx81Q58es5znrO+m94G9DsAVGojMl3EJzlQl5zQQLXkgd7Qfzk48MqYPM2bi0+sY/Mzn/3M6fQzADp0AY3Q6Fl8cB3YpqwA1qJFPQOs5bghG+hSjz9j4wd/8AcXUcZ4EFiBx2QH/wM91KvOnAiBSGS1VE/l6tZf2q08fRloh5bGUoAAerQzR0FRjM0lgUWBgu3UmLqQTOrfdr1pV2Mm2W++81tZnm1+/vGbfuecbIUb33/N8onX/5e1D7RngpPkLwec6+2a8pw+ov/cR0cOQPz1rDa326DdSI2bbbqMorjTC/jTjg08yIFABgK9sgHMGUU1N4+lr9PpHZBO5oyBctArwzv63jigl9NjIpTx+xd/8RdXuQt8CugJGMX0raPAb3S1swZP0D7BwS04v8tuSH/NuXcCVnM+3wVkzfl41/xdnY+0oyAwF49yHuEHkLG8+eqku8gIXZNsuW8HlA9dlrNMXxhfHejdLrLGiX4076lHmcr3DUjnKNXv6jE3G69PfepT13mQzHFMZj+imTyTbe9zdpX2yPt0jro4Y0s/RH9LgdbZLjnzlF+6pJz5nTlDNrQp4B/PirZvp2H6pR0SeKJM86R2GDcCEMgVOrU/XY7v3g9E78yDHATGlY/dEvhhDHHQeA6vzA/+z8ljvAf856SkN103jgrWyUZI12mX3WSc7drXTq+cBWhgaB4bAAAgAElEQVQIwM9hmtxmg82drwG36Vz9224x/HCgNPkpveJ0ROQkLJgBL6vT/43t3ml8ncnGnbZ4emAC44HezeVbh8HUHfGicT9tMu/nHMJj8yAZ8KevC+YgX+nZHFb6MBs4O640ke1wba4vgEVdzWnKM67wmhynPwP4mzOaz9LdOR22TpEzrW3m+mK7LtrqsPns7IfWJslN/Vj/55Cq/AnK75pEpzMg+3M6KurD7bpMn+XsylFQ/8eTrQ6eNuuutdOZZFG71mCRU7ct//muA12w63P85InlwpMH43//OT85cPkF9y+vuvoLj/lEML9z1yXLf7n1iofVCdd86s7l8zcfpLLcf87Mgad90yXL1SeP/YmHvsRRcNEVly0XHP+TD+2Zu+fAngN7DjwUB2bqIcZQEWIZ2C2WWxgxcoBljJW2RLfNtSiyjCrGp0VUkYbRwuhk2PprAatc/zOySvVQhF7GKmOZEYxGBlPRJAGD6gmg6TnGmuu+XQvAUHYRzMpqwWZxqj6L/rbPZhxm4E2eTmNwGrnbxYJ3tiB7i7yiuGbE95kcBdVfedUb/+KlMupHi4IZ6TiBrhZSE7SYkTNnMly3vOh3YFIAWKCKb5+AFuANXgcYu2+RYoHaNvsWU2i2ENVfpZEKZGqhoF9ds7AsOi8aLIo6XLbo4na0tPALLGocABCUY7GmTB+0AZbQYtFmUWcBDpRVruveB6y5V0Sk+gPU10i/z3x2ufa6a9cFL7nzrZ4OhE0OvWes6EPXyDPQAPihf4EHpSkJ+FSvMtEK3CidQQBo4Jn7+qoFD3DEM0BjBx46BwL/GoParz1ojfd4qI9y5hRhXaRgzqgietEDNPr93/v95WN/eJB3HQ1tefeefij1k/eMa+0px7SIQjQURVj93kFXkYRT5rWrKG7tbydGOwsc7Ij3+gBY1BkaRWzq/+QMPYAX7fC862Q3h6Y+cl1b1SMi/oUvfOHKJ+Ump40Fv72r35whgBY0aCMQVGQg2su5jf6i+aTlednLXrYCoeQR+EM+yTpQJcAMTQ5xltooMMw4IjvkAE+BUlJNBdI2zgLpy/FeG3K4iWLUXn3dQcZo0H5twhtgm8hcH+W3cwRPvOc55QNI0Af01U7PcTAAh/QFXulXPPd/ufbJULta3MtJRyZKv1T0X0B1QHKpZ9RFdtCi7CIp24XQDqEAEm0p4rNI25wfvuOj91aA8rbb1whrqaccIp7jAz10jfZO2W2u0/c/edcfPNR0vvP+J3/5A8tH//WbTx88q/zmo5y15MwHLxsnpQZqPGkDWclJUNSr9/AqfR3fIybHv75Jr+Yw9oxxFR/IGx6kZ/R3Bzx7zh/e58wjs+jIGdaOq/RTu4O8R0eXMsNvY0p9b3zjG9edMuhrrkl+moe3joKpbwuqyM6Yc+cWLNrOl3POnXPnLqAtG6W+2wWqdW1b7wS90rdnom0rSLOu6s92S283L5AP49e5JS95yUvW+YozRqo3/3O40p05baT0ITMcnIH/9IBPTst2DWWzsc2e/KQnH+wCu/WWVc+RqeTC//QQvaZf1UcWzJU5IM1xaJVmCEDKgQHw5rzIua2fyRIngfvos7PJmCBr5Fkdpc8ih2Ss3WVkF++a+7JZ0Y2OzgspOrx0W0D8zlagvz0nZZz3lEmfOVvks5/77OkUSdrgfWUVMJEd0jjDe7zDe2WixxgrhRB5zCZQFrq940POlU03ZqNrm/a+4x3vWPt37hDI8YNnAbjThs7ebd0x5dr/AecFBqGzc0rQJDiDfJT+Sxs865l2UbabFZ3p4wnOH+Yo2GW/N1f7Vk+6mUyTO/Vmy2+dC/P3BK3n/9lmBRuQD7pNarfsVHUXiDHXaDlzcxzUV9lH5DXHkZ2dBSmsfLrg2PrbfX1P3nMMpMvUG9+m03EC9jMgrDUFvY6m5utdE5Qy0i9T/866d4HupdpSZo6B+R1vZ/lbZ8PUhelXz2wdWFM2tzRmU+S0mPW61toiJ3c8adfFLhqm8yv6Pacu8+xnL7p/+a9X7E5XIxX5JY+70oJzF7v3184TDnzPZTct//PFXxsH9b7+psctn7r37LLeXHfbfctv//Ed50kvnf9kXHnyguXp3/TFA++j+LSj4JiD6C7bew3P/67cU7jnwPnJgXYUZPgXaT4Ntxl94/4Ey4pWcb3DUAPhGKktgBhMfXIUMEgZuPM8gECFDMOMW0YcI1Y5DKUAhYwo9y0ULBo6bK7IUwuePoEVLSq0Wx1ttQ6IALJ5L6BxC/If5giYvDpsIe6Z6J4RtTPqf5ejYF6b9U9HQQZtdU+jdQt6TDCi5+pb93ImTEO18rfSvAUi3A8MLKVQIK97pcAIHLMAtijSvxaB7QRBgwhk38CDFmQ5cfRfiyj97nrAtrL0czx2v6hazxQJnuMrR0tRdZ5Bn0+y5R1lKNv/5KScyMAE72obkMJ1UeoW8Bb+a8qZ++9fF+jkvDzzFpgdWqst+OBaPCmKvW3n6lAv8COgEx9cLyVXIIy60FMEpvL99iwQwBjUdxb1vi1ejFtllyde/YAPfzkM5pZ0dHkGSOL9QNG+A9DR6lntxj8L4Q9+8IPr8+06aZHsW1tmZHKHOrqnXzooOdpKb9HvQOVkugVubfC7CMiAEukT0CU6Eljvoy66p8WyRbiou3gEfJoAiP/VAUgCoJOjH/mRH1me/vSnr2XoixwFpeJo8Y8/v/Irv7KCLt7VRyKf7VbBP4AbACl5JE9y/v/AD/zA6QM71U2ncnqIJk2363MpV3IyBPqgKYDANyAsgK3UBq7hYzvM0q3qJ6c5SwLGAo5zmgHlALOcHj5o1E9tpScP0QMY0UZ/7Tb69m//9tPnFOSICmjSVn3QzqMcWOQKz/STepJH7VBf52u0Q6LxVBQwHVRZOTan3ps6OLDAd2kvkpd4QS7QsO5igswcWdYUVFLpKGumjzAW2+GX3njz5Qe5vx/u51Pv+PXlI69+0+nX5ryk3pxnOSPT5fqnnVA5Q0rDZQ4GsBZh7X4yMdNBqDTnqzGjvg4cTp80ZycT9B858xsQSJfR/Z5Do34xLpqffBdlXiqwCdjhIx7mNMsJSKaV/a53vWtNm0JW+gTmbKOB4116spQ36MXH+irQ6Gz7agL88536Iv2SzKfTCgqIzsMAzl3z9S4b42zpDUzDWzJS2i90kBH8cR7LC17wgrUf6SE7pYxt4wvf9VkHvHsPQJ8e8HxRy/rCfGcu48RsJ5n7n/rkp9adg3jfTjpzGn1j7OYIQxNdRE+Y18hJOxXQlA5Ml3G4el4d5nI2iLLUkT1Cl6INYF0qrAJY/C74wXjPLtF/+MGGcC05Q2s70MgletkObKHSf+F5NkN2t7FSJDhHBnrJsrI5ffVP6bzU1VydLkdL6RKNMXxUd85YbfaedrfLqd1btdk89cu//MurI8O9dEHBB+nBnAV+o7PxG5C61a3THibnOT+ij9zZAWdeQV92fmkeC2qiKyaAvHVazLl76xDbNW4K8Fnl88jR5brrr1t1ITnI4dp7U9c2Rqtv2t/Txs6R25pEHxsv8/yl+XwBJHSP69rbThp0bNcurbG6l33ge9v+bKa5rmn9Uv/mCJj6RBuVl33uWZ/4MemfZQfCx4PJx/5PXtrBkXz17gTyqzPeF/Xvem1Di//nvWwAvE1W4xdZ27Vr1f0cVAWf1e5kpjYotzNCWmvNnQlTNuYaxnXvXXvyyPLxP7s79/tFl51cjp04CMjaf85PDnzj8XuWl115/flJ3FeAqk/cc9HyxpsPglEe6vPBj9++3HLn/Q/12P7+4MBf/DMXL0+66ksdMacdBRdfecVy9Njugwz2XNxzYM+BPQceigMcBT6BuhYdDBOGTgv5DE3fgRctfBhGpRcKdGcEMbSUwfgqNUTGj+sWGQx9C56iVjP4GFWMJoskix0Le9GppR/JyCqCz3stOgJ3WnCq3wIiozXjkjGJHrTkKFBGEaQdLNYz28XMmRwFysyYzgitH7YGdwuYgKYZrbPtu10L+9k3c1GyfXe7WNiCRdGVkR0QsAVKtuXMeiZ98bUDS/WHa/hb7voiosiZvixXeOk5lEcGgIuAAgt8skZukoGiupQJ6LMILJoqcMBCy3Vl6X/yHbCeI6iFjfbl6AoY8I775MRC3W9tsXjzhyYABkeBdpA3dQEdLCBFVspRb0woBy9E5bXbJtoD2YvaBaj5Q0fR9fjdln6L0hwTxpP3AmrwrmjsHAUBL9qoDPmjgSXr4YR33bmOw37jlzQMLSKVlxMtUBZQD7zBT/cAgTnspsMA7ejTr8Dfduvgj9/e2eUo6FDSZGyVpZOXLqceOEi3oM7ODdD35ZxOztCWXpgOM+V5pkVdwBVe50CU+ufNb37z2r/qJXPJjDoDLekJfEtu1EcH+Q140T5nBfzoj/7oSqs+0e+eK20JHVVudXz/tV/7tdVZ4H10O8T5ec973ioDdgMAkEqfoy1y/r/oRS9a2x8I4Zve1Y5SGPjGa3Kj/e6XcqeDjLUL4ME5ghb92G6DgNCAI/f16c033byet3DP3fes36WmQE9RhgDBHGQtvAPUiwxMZowxfAPg+Z/84oH0SnY2kEXl4rs/faBObSm6OSDCd3pGOY3P9WDuSy89ffiotohO13eNb/TPlDnpiCLIc36nE5OxdGhy25xDzwWmewe/1rnvyBdBCzsNks8Tl3zxcHDy8tbHH5wB8HA/uxwFlZF+LzVcgQDuo5Hc6/+cW0X/41/OocBRfZLuDNBuTvcMHZij3/X0krrpjg6X1geA2mQcHeb/0sCQVX2TPKHj+LHjK2Cco2qCQAHC+lhbPKOvS+/CoUZPz7luzt8TtIkv6VJ6vrFPzgpgmNGiZ5qLzzSfTpthAmzJtvZ4Px13JnvhTPP/w5Unz28dBTmZ2j1HT3/TN3/TOifTJfpfP+GzqH2OAP0HFC+ivfQ7yqYjO4Q1fWq+ISf43Dkw2kWvkRV925xNDvFFGTl62+XFIdHZP54jD3iJnuZGuxs60JzcmtvRWdR1Tgf1kUf6rch2MtBOInpJOeouUMK8h2YfdRb1vqZVuuji5Snf8pR1HBljjT86nyMg26bdO2SWfAP7laVe/AXec66qU7k53XMUqDtHhfnN/cBMtLYGIMeeM0aVnz2r3PQgh4lzb9DYHJrenzb/1lGwdab1bN8FRpQqTJn6nkzhtQ/em6/YiGhMzv1Pd2cjtMPD/YDy7PQ5NqZ9vmtcRFuOyJzA+hxN7Urq3WlnTz0yx/PUVV03h6A5WY8X2Xho9wwZD0guAAC/sllrT3prgujb4KB03mz3XI/M/xv/0bPllWd7PmeTZ2Zbd+lFNKCrddGksb5L56k7GZrPzXK3/C9QKB021yzTmaFfm99r6+z7ZCe+znVY9kxtLfCo/spxqE8bT+mr2bbqo0NOXHxiuezyy1aZ1uc3X3XRcv1TD85lmR+pyE9c9fDSvJyL/t+/8+Vx4OVXXr88+fg9X14hf8re/sVbr1yuuWt3Pv2a8qkb7ll+/7PnZuf+KWPHI0ruRcePLM/685ctR8cmotVRcPzkJZfKQ7b/7Dmw58CeA+fKAY6C0vUwfgIYLYjawrs1pNU1o0X8tnCxaAY+FY3EmPZ/YGqGT5E+nmf4lJpEOQH8vhn5FgDKtLhjhLfjoegL77RQLiIxIz7jK2NMmR2Wp96M3KKzAiy1F02M/5wRGbDxefJkLgAm4J7hjdZpsGdcei9AZQL0u/pyGrTb+mZ587ldtHZtGtCTtglyzejFGVl0mKxtabTQsQi1wJzpYAKfcyKVAkDdng9g9X4L3KJ9ikRUF1nQP0XckxX/62MLfVH8ZFqEnWvkZ/KqxUVpea6+6url6AUHUb85EALiW7yQiZxonQ1A9oEJ8iTr6w6wLX86oMKf8eQbSAEwKfIOzeULBnaW21hdjQ11Ag20W70528r7DETRRwBn40oZHfYYIIeHOdICWPEbAIFuQI70HAGDeKjOxoPnjC11eL50Lv43noBvuxwF+l4b8UkdHDe+8aGdITl4Alj8Lmdy8qYcfSQdEj7FT+1dUzFcdtlKr/fQ7Hlj3HdpkYpUS+ZndDpa8FtfS/Hz+te//nRObGUUfbnmur/7nvXQV+V3rkFyXaQlRwvdBeSXeqioZ/WoP7CDjLXbRf10HeAFj/BMVPWzn/3s9RlpifxZPJZbGoD+vd/7vWsbtSenL1lRhv53tgDgnayrvwPevVPebGONfAK9cpiaG3LGFCnc2CtvsjoD4Y1P/EAreXFPXZWh3wBXzTnxpMi9dsu0owCtZFwfc4ZIU4J36iM/6kqGyF5OSO/oM+XhqX4KAMvB4J72lyPd+ABC5WDKQUf+tLk5Q1nonlGP6YTAnRw2RSo2Xpu3AgTW8wruP7XuKlgjOsdOgzX9wwVH17Gm3H9/6Y3nNM1/6h0fWD7y6oPUQ1P/TeAHvfqEDEQ7mulUvA+4x0u0t/vBWRu333H7aUdNoEige3WiX/Sv/sc/ZdBjOQ3pDk6g8rl7pnNhGm+f/8LnT+8Q0Y6AV6CosVm/6vdAH/8bPyL/yb/r6iRHaNNmY0nqFPpSm7MLmuO3822ADxrwoejSIoADmfBgC9DvmpN3gfg91xyVc20Cmclf9s0Ujq0dsKuOXbbC2QpY4Fkp2IwN/A+Up1PwnjxJG9bck8OAI9QcmGO2nXDu6yvzWTsBa59nXOusqc6c0KdFjQOOyZBdImgD8GdfkBN6lYy2E0/f++BzgCZ9MtPGSf0jZVo72LSrHQftOKLfCgIgX/QentP/6vOuyHf36GL3vUPfaJ/rdBZ5yumvLeYzfEU7/VUAhjK9R9+tDpErDpyanOhFQ+f4aBdYOwOL8kZvDgsOG7TQp/qqOdQY5Qi+486DM1w6L0D/qg893rFb5EMf+tDpg5Oz/QOscwons8nzNhClvo6X8zllosG3P/zUxjXoYVlW+4P8tTOIzvHb9VLKNZ4qa+vU3WWnzzHhfjrd3OF/NBbBn924tYW3Y63fAerpHNfxKPrUPcF1/JxO2OY1bS6QQRnej7dbh0C21kOtM7Z1Txpbc812Td4VcNauvvrkTI6CSU+BHNHe76nHko3mtO3aJlmadeZYaO1Vf3kGrX2S2+bzOddv9eycR4210pE217nWulMfZeNOR4H/fQrOq03JW+uPdkHecPmx5bN/8fF/ogsvvvLy5YILv7gz7mz1+f65R48DT734juW7Lzu33aGPHpWPfE233H/B8uobvl582s7PfaceWH7tD25b7r3vsCceeZoeSyX+2a+7aPlz33DR6SYdedmb/+UtJx53xWWHGaGPpcbv27LnwJ4DXzkOtKPAgge4M4G0olZ8M/QZmDOa2UKhVAoMrxY9jCKAUWkjiuqfi4KifSxelFtaCOUE8hX9XeRc0ZhtMc8hUJQIY6r3M7QZZTNSu2jRQPxAnwzZ3vcc+i1KAzYCULaG6bZ3lF1EjHvTGA1k63oLvtp4Ngv6CVxU99nMBRP4UEZt3ZaRwb9d7GwXdbvaPa/pJ4t7ckV+SrOypt54MHIfb7/+8V+/nLz05ApIMaRFEQNtWoy3lbqFcukn6m916j+AkDqLUldHQHpAWClI2vrfoml1Qh07vtx9zxcX4PqmQ62LFEM7OpRDPpTjt10DUhIw9HMUlOdcNLR2ohEv3Bf15z0L2MYdGo0hPCj/t/eMEX8ThHcdTWj0rPEU/2a0mfa1Ld//LWoDD4p+bMcCcALfZkSgdiiTHLf7IaAzkFkf+TNefFrQGEcBZvi1RkedOLFGH4oSBgaqM2DA9wT1A29aQOfoSCfpB04WYFDjEkBddLL76G4Bhp5yHeMFOUNfUava5fqrX/3q5S1vecsK0rjnT/sAJfiYU4CM5oAEeik75ycgTHl/5+/8nVU+gBraBxSq/8gXGSrHOuAGoAlgco+zhlzL9Q30uOaaa5Zf+qVfWkE2ZaPpb/7Nv7lG2+fUUYd2ljrNuFvPy7ju+uWTnzoonzNOO9azMj772TV6lRwGfHW+hf4uWtU9/UA2vNsOBte03bgNsNC+nD2BCqWu0Oc5BQOMvd8uIeUrS6SqcvxpjxRLf//v//2VV+6JSq4d3ven7wHORQ8D2NrB4VrO4wnQqK/UW0XNrgDHsYMzBugEbajfAzDbwRIoTdbImev6QhnaWQosz+U0bpfDCvzcd/8K8DmAvc8VV16xymW5z/H+P159MLYe7ucTb3/f8uGffMPplIHTKd3YbEePstXloy342RgMVMcvabSU8/E//Ph6zgqdVqoVPA48mVGl+t8fPnrXvRwnyWJtC8wk3/EAHaUkKiiAviS7aCKH9FF6lY7QF4BeNEknpk1FhutTOtPzdt5oQ7oPbc33WzCsubM5pdR65K/dIwFSu/pqztX9v3VKbOf46QyYzoLea27ezvGzrsPAyocrT55PhvCScxkP6SzjBzBrHjA21UlveaZ0QMavMUmHcdDQeeZB/AdY2yFF73z0ox9dx35zj3q1M4ewZ9I7nuGsVz+d7MB2tDkXpahr9dEbZKJdYGjL1qNbS9nnHXKnnZwE9Lc5wFxDhjpwWR3+6DTzGfCaTlVOYCNZJsdklqwG9rY7ISc9PTzTOOGp+Ubbslc680gdrinPfeMKf9Hmgy/Gqw9a1J1uM1bwgGzMg5f1Ef56Ht/pxFtvOYiUd57KTTfetDrHK7c5Vb/j6zvf+c51vsI7fGt3UeNkdXwePciAoJ65EyZbNOA9UNqzcyygOfBY/e1Y0Tcz9Q4+4pH75M1fuidbO32Nf9sxeZjDYI63OQ4bQxOInrTP/9MfvVObD2tnbfY8WWpu942n7VSdaxt9HK+zqbLpckTlLGvuU359NB2+RbF7LuC89dqcE6e+RMtWh2UzKifZqE36IBsMDeppTZa+qd/6nRzN3+nJeLzdbRWN6Xl01DfoopfaraOMgtOyF1q/xYet/jY+O+MqW3i71kKDtnm3Ops7mofxo/E855L4fdOVFy6/98QvTTVyzNi84rJzUef7dx4lDlxw5IHlVVdfu1x69Gsztc777rh0ee/tu2X0Dz531/KJ67+2dlk80mL3HX/u0uXkRQdz7JEf/oVX33Ls5Im9Rnikubwvb8+BrzEOcBQwXAIjGS/TIGO4MJYY1f4vKjOwvnQDgYhFkgTOd5BqC/mMMu9buHg+EJCxVKRmzgNGUtFIRfyWviZwkbE1DVN1BCQyyMpDrqyM4Wm4T4eI9qOnhZKyiw6bonEYMD8dFS1A8C2Q14KRod6hsRm2GaJb8cvI3C7y14lgHFZ1GD27aJ5l1t7K2xq+LWrj0Xx+S+uWHgthfVx0sm/928JkpgcoMtF97xWhaOGJV+ovWjggq4Vh4GURzhcev3B5whMPIsv0vfvKeODUA+v23aKfi5xLvgF2olbRBWj2XCm0WhhNYCtHgfdFqAY6odVzAU8Mfov66AV0rJGGd929XHLyknX8oQW92la0NH6WlkDbAg5zzrWIAXqQ1w5MrF/ILdnbnh2gHmUps4NCA/QC7b3bLpAWdqXqKXLN9dIKqVOkuHZbpJcGqhQRRbuvEdSnTq3AigNEOXUC3X37BAzjC2BmC6KhOwcjvonMLJIwxwEayJI//ZkjQ9uLLtQnRXrlCEIbWeEoeNvb3nb6QFu8QJ+6chZwMuBTuzf0r3oCkgDZ+PNP/sk/WZ1IAUfpRu+SA/0X4ETH+e06QF8ELLDWYcXaCPh2foE/Dgc0Ocz4xS9+8QrQ1bc5VQOq/b7j9jvWgz+VbzHb+Rr+T87bkaD//AVcaUd54fF4TVf14JkbAR3lwi6VW44xfVraCN/aENijTJ85JpVrwW3sA8/0v7HEAfCP//E/XtvJ0UbeyBN6WpQ//usevzzxzzxx/V2+ce30O2eCtgasTv2LppwhE+BOP6AjWQ30Vnf6p50L9EAHnuJ7oHg7iIo4zzFShGgAnPKKVM9B4fd/uOKLZ+08HDPlM+/84PLRf/MfVlkNxAsw6Xegme/SijTOtBUPcnR4t0NYjZ8cTaXhaj5ujp18MzYC8kvb004AzwW60wHua7fn9WG2BTnLCYCWAJ0cBe7rP2Wtu5CuvnpxgOf1N1x/+mwM+sM49u15Z6WUjqa5eKt34nlzsbrJQzSnl/E0oPOweXk7zzb/ThAxW2I79+96d/K6/3t/S/eUnV12xdnIlrFNJsgKHW185ijw2/+A+XhkzPasudKcZLzQYxyyyqMLyFpzh7mBDJYqDV3K8y7naSkEjXP6gqNAGfSu82XMu/6Mfe/YqaW/yRungP9LReUZbSADOfrJsTZ+x3d8x7pbkB4mjz7AdLTk5FcePartBQagnRwULdxOBnzwvnrQQH7S+/5vh5PxNs8cyvlQCiJyRpegGY/s2GmHVc5K45Oe1M+ukW3vFMCB781BeFfdZLkdP83n6lendgU+G4fGvb52TgHdHgibk7fxvyuqfMq753IeZs/vAvCTz9Yq+lbfkwe7R5XJ6aEvSh+nXfRJB7R3zkWg7XQWzDonsPxQY3kLUs9xONcbjbn5PXcJTFs8J4Fvf83v2tqcSa5aY2gHvpPxGdiTA2DqlPRpc/HUE9ORo0y/yZm6jKnsuQJtphNori/8j87WXs2BOSLcb42ZrtA37Viba694sGvtM9cl2/q3vK0vmg97ng4wDsk9etGTXNQP2jt3F0R/coJH7EdjxThrTt/K8bRxm8MKSksHNA/n/EN3a5xPH793eccD132Jqj5x9ZXL0WMHqQv3n/OTA88+eevyjEsOdo98rX7+zQ2PX268/9iXNP/Wu+5ffv0Pzy0Q5muVj7va/fVXHF++9ckPZk74kXe+VqjD3lGwl5A9B/Yc+LI4wFHAUCvNEANmplUoci+wvsVJAH6LgqLEGTcZXu5Z4LedeRrOgcjqZngx4AMRvV+kDIMyJ4U6GZ2BNAG503D0biCZsv2VC77oNEau5zIEizrxW3t9XGsLd1GXc793tvYAACAASURBVFG9a9HQ/RYwc3dG94B9eCSKLnCuxdE01LcLi10L+gznM4H3Uzi2wMd2wTIN8UnL2YAJW0PY+xbB+jUwTZ8X3W4hmKOgKOYO17UQLvrQIheY4FNajICYrXOoaBz5kYGF+KwOvAYkOHgOMN/CIWBqLnJyKnlG+caCsdH5CBMss1jzPHqlhungYPwKKPK+NgN9XTNOLFiLvCZvtafI/aJZySPZVQdeAlvIVOk6ctahIxBBfS38PNs4a7FWFJpnchSgoXFrDBa1FLDdLgP8aox6P8AObdqDBvfVWQTfBAvSCxZTnhXhC1xJB7QgxSM88bso+RbJOazUoc4WY2ggPw6elDonQCNnQemvAs7bEWIMtuvCOxaJDmV87Wtfu4JNnm/hmhML39udkdzTcfWRMoFVgC6g1z/4B/9gTeGCn+nR5D8do11oJK933XnX8oVrv7CCHlIgATRf8YpXrDwlC2RR9CY68Rfw9rf+1t863W59ja4Z9ZZDJNkkQxa0Rb95Xp/o0yL79IuzN0qroS+0G+/JSwtq7+IdOexAae1r1wF5Jhf1F74kf+0eaaeOCFkOAvc7o0PZpdT6h//wH64gEGAO/YFQ/tdeOczR5vnOEMnJ59t4Ms4CUQKKSgnQTrRksvHfWMtRkFwXoa5fS1WXHnOtutMx/dYP8az5x730fsCK3wHzP3vlrec013/hPb+1/H//9udPO0qa9yZIN6NrgWudVUIuzVlk27htfmyclxoKv0tr5Z7+79P8neyTcfwkV8ov+KCI10CZHHqNnaKf0acfcv4oj071vr4NRGvOCGz1vP4qDVZy7X1pUzguA3O34NJh8+90FGR3pM/PNG+mN7bz5uyTh+rsw4DLre3wUOWc7f3ZHjKU7Btv9Ib78sU7NFpf0V2rPrvrrpXnZMdc+d3f/d2r048+sevgF37hF07bYqLyyVFBJGy9bFPf6tSf+rt50lhpHkGDcW++zfZwT91sCrTp55wY5Nr79Ad95sOh0PkE6nLGDEdBhwxrGz1VFD9ZN5eRO23SRjpS2ZWrfv83L6IRqG5MoMs8oM5SNSqrnTwFAqin3W34Op1o6rJzRh3GojGiLjLfTqqiuFc76aKLlyNHj6y8VK46GvOBuegxr2kP0B2N6NY/aHNdWX4754OjAG+6Nh2Tns/W2QXcZnvqP+M4224LYmfrb21xOgI92kpG6Cz9o1w6Rt1+kwl2VOmI0oXRN9cS6d6ubcfb9vccu9GXw/lMtv2MVp9jEW1bR0XXlI9HeJ8Dp/FBJ+uHuSsUz5tfyFzruoIbWqtES/Of395Tb31CxguGmXbsdq3RumQGQTXvZf/MdZj/66fA8ensOExPPVQ/1C+VVZ9s+2vdQfNgmiD0FQCRLdqYRmNlqJv+69MOgQLM5hpwBuAlW61RPWd8okk/era5KDluXer7D++7dXnTDf/tdL3HLzmxXHjpwU7A/ef85MDjLrhv+dGrrz0/iXsUqfroXSeWn7/1yi+p8cOfvGO59paDQM7958vjwF/6xkuWr7vs2HJk7yj48hi5f3vPgT0HDjjAUcDYK/WIawG3/g/0ngBXUVKuTSMmg5KR1zZYBpWFWpHLGYrqZLQzsjxvYWNRY7HmGeUWeYsOdQVUBtgVwZexlTGrjIAMBljbOtFSBEyA44z+m9EjaGgLanyYRuuZHAWeD2z1nHbExwxwNAbExhPvaEO7L+biSZme2wILLaQm8OXZ7QJlvjcXWf1fXS1Muo7e+LqlazuGtrSVXqootYDDuVsjoBa96nryk568XHX1ARBg4ee6NDWAiC24G0BJHnIeBeiRpyLsRa/jtXqLZIrP5fF1XTkBYRwU+qgc/gAoIAaZI7uBjp6RbkAqjgANfEKvTyA74MI75A1oMtNfJIPodK+2KMM1Y6dDnbXB4h392gog0Dbga3mD5Tl3EKr2lJfYAijHhza1ACTjRXqiV33uGQuNIdGbeA+EqB/wTdstSH2ADC0MyQ7a9EELnhaLpSexuHVorzLTITnklFckWdG6rrUjxf8tmHMgkB31Abb1R44T7cBToEmyoU8aH/oSTxufdIV0GK95zWtWsKkdCNqHT+gK9LZgDmSyOAdWAFToO0A23pQ2yPv6Ij3aWE8mlautRb3jLTCLkwz4/f3f//1rOwJ1nFMAYCOXQKy//bf/9tr2orOjOz6R70CTnBPk8cYbblx30fgf+FWeduVop0jNUnrhoTYoE78DuLWhSLu5Vb/n3M/BpO4cX94PqPGMPgPiAdAAPe55NseS/scHEb7AsNJG4VtOKk4V73aAqPfTv75LVVJ/k4N2KpEr9Bsfgdv4mN7V5vX/5chy2+0HB1IHqqefAz5yQCQvzS3qD+AMREg34U26snR6ORPU/avf8qWpBs7Whrn+1z68/NHr/vMqG+qfAFS0tOtLfWTV+C7lW5HU5KNxUKQyndi4dQ3fA0niSWBSsq/d6bwi05sDSwVRugvXvYcGtJOj1dF67Pia8ihgRh+SYbSQh6JDySzHkjHJwUaWAb7a12GuZNc4Kx3cBIImj3cBhehHX0APOQ4gPVP/zHm35yr/sHtdn/P32dRxtnLycJ9rfkE32eIUfc5znrM6AciC3VBA99JBoVs/Gb/S+egXz+E7vnGMApz1oeh441if6g/jItmL5+kc/OeY1ec5LEoZpwxzo3lGijY0q8O7ZDXAks4JiCfT9At6je/nP//5q47tQHty5E97OabRzmmLbvoy25J8KbddLRygHayt7s5GUgabQZ055ThQCjJop60x0fzg2QIvsnPwSDmrU/iCY2tQBNpWJ+WRo6ueV6fnC8S5/LLL17SPxlEpHbMfsz+MIXObdhV04Zox5IPvnOrOnaCTs9PxI5CV/spec23XuMp+yFHQPH8mh1i2Qg5AeoIzyFzZzjR1a3NrEjzWHnOFNudIwJPs4Gz+7OF+930YTRN8Tv9tv7cA9WGOgmjZfkeTb/3LBvCXDs2JnZPO+/43JrQVLwLl8YQc1zc57MnPRRcf7BxJJ7fOymbSLv8XjJFNM3kU7YHuzY+12f3WMHMdFKi+S9fNd7fR/XPNtHUI7HIQRKt6tJPMlH7I/+2Oa57S1vreta7naFJHDuNsjGjKlq3NaE9X4AEa/FaHPmyubn7xXvPLR++4fvl3n//ddRgdsRZ43EEqsf3n/OXA/3b5Tct/f9Gd5y+BjyJlb7r56uWP7jlIjfeFW+5dfueTe748Uuy/7MQFy195ysm9o+CRYui+nD0HvtY5wFFQFMdMMdTWyLaFZqxYFDBoSh/TOy2ui9oLxLcwzJBtgRAIGCARqJKBpfzSy3g2gFNZAT8BLy0W9SMaGWpFNloEtFiZRjNDrO3TtSMQLcDd70CIaewmL7uMshYAGYhonIbuXBDMZ7teW2Y0VfXNcqo7mjPy46N3iojZ9d4WcJhtmRFcsx31TYu3XeNmlqPtZCNnUDtO2v7tfYtlC+mZlspCrwPoLIzJoQWr59CgTxjlgdDko/5s0VK6nmTXAqlIuDXa9M671kNCPWfxjw4fC+2Mf8BCEbQWlOoG/vqQ29K2kHf5ix2a6F0fbSfz5NCClSyXT9j9p3zzU9YUSIGmLUa0E9A8I/Q7gLYDkUt31A4A3+TGAr2c9OSpFDgBnfpc+eX0RQcaG68W/e32aMdCoGGRt57Vx4HyASGeQwe+tFAKBC4Ky3hrd4f/1QFYwOecgMnblN9yKbumLDLhk8y0i6S+1z5RrcmNviBTgAHgRo7JoiuVqX4fPNKmN7/5zcvrXve6tf9KX9LBzer1R+Yed/Xjlvvuv291KGg3gAyvAPxAL/yScgjQZFypO8DE+1dcfsVy/MIDR0UR5EWV4QV5E+mMbnm7yQAa1S9/NxoBoN/2bd+2vPKVr1zbXdoi7SmdUjsLvIcfE8hd00tce90KumpvDszGDJoBWTlbyEk6VbnGk3JL8aDe9FJARrqjVAmu60e89n8OQLIA1MML9wMtXMvx88xnPnPNO65taMzBp04y1fhULhnMydCcEyCQ/kVTafe86//SibQ7B53qyUmSfCqz3SYT/CkSuL4quj4wwO/kt3lMmdrTYazqNK49V/0ffvrXn5O5cu17f3v52Gt+7vR5OxP8Sp8H9uTcQccTvuEJq3wGIOrrHJnaQD6BroFP5J1OySmp7ObTnAWldgp8Snf7LvI5B3PjgmOUPhMF7KNPOQqOHT/gT++hL31TqreAQyCt9wDQytF3lautHG8c0umFCRhu5/zt/DuDDprLA6UO67AzOQrSRbOeytkCkWcqfwuyPZJAEjkpvQ1eklHzpHNEOGL0J34D0OmwnK54xVnDWQDQRSNngvldnnvjnGPUrgPPNY+iXd+q00c/qVPfBbK7Tu96lp2Rs1H5ZNPOAAA8PSOKn74TEIDO0qaRuQ6h14fk/eUvf/mqY4uI7xB1810HJdPDxoS0Q2jTTnMyGfMcmeaASD791nbtpkNysBprOW393y6zExefWMdiTl406IPGI9lX5+oUePD8j8Ze8tl5S+gxD2lrO/HwAR8be+6rA814rE+Uox+1z7gKuESTOc+Bxtlzcxx4rzlWnTMgYMqv8tKZOe+3gStbefd87/nGj2//9m9fx3i8cg2P9bsPXUI29F1OUH3rL/7NsbfVBQG9u8bemcZn9+Z3Y33qi61u2NLSO+nqggfa6dKua+/pU881T++iL1u6dgaQ4wV5LZihAC31G/PZXr5nEMe2fc0DynFvOhSyF6Z+69qZ9F/2UvPn5NmcZ7drrni3S//WBzOgqOCe5vTKVs4E8Fs3ZF+03inwKNt2OulbayVPu9rrWnXnFEHnNbd+YXnd5w7WIxdeenI5fsnB2ST7z/nJgadcePfy/VfccH4S91Wg6jP3Xri87qYDR/MH/vC25ba7Tn0VqHjsVvkXnnjx3lHw2O3efcv2HHh0OTBTDxVxy7hh8LTQKArfNyOqiAcLhoAvBhWDk9Ea8MngVKYFmYVYgIkWKsuChRGfgRYIGUjCMGJwqZNRZuGkDCCA60VxoNUzpbHwftGZAUQWijk5ihZVfsZr4FYGKPpKLYO+GbmyNW63Rm7tyxDMiYLmeLp1ILTgKVpOGfg7F1ZzQRQNRd54Tn0ZpjkKpjRliE5HwRbcnwuzaFJGUZK7AJTqmGWho5y3AejuF6EfWANoKhVIkYNkwgKuBa+2WeADArXLwrUDVouMKw9wjiu81t9tx7ZIVM6a5uKOO5cLjl2wgvLqAAwEKuSk0d9FQlqsW2SLpgtYDlxQrwj27/qu71pllGwaE0Uul2IDnWvqjNtuXyO/Lz5x8doezysbuOb9Fu7oIsPGjeeUgye+tcPzFvfalyMjGVdXEblFILXLB5AORPHxfJHYMzd0ud/rz8B541t95JIcazuAxCe9gO5ShjTevKfPfAAnaNHnv/qrv7qCKclci6kWuOqYjgL8KV+1vikKv23q+iygA5/0tf4CcvjT3wEx8dE79FBjFL9/5md+ZvnZn/3Z030SuFNEWAD41VddvToKgCl4/tRvfeoK5vzmb/7m2jfoA4YB+cmV91vYaktR2wFQni+CVnnGhl0X3gPAcUQk70BNjgL8FO36wz/8w6tDQd8UTa+O6TSrn6KhaHfPk4PSXRSJKYK81Fr4rvzyY+ubIgsD29WXbilFTxHx6b4W2tWFpoDz5JpcNTa0vYPN0QjsExmsHyszB7R2lcZmdQQfObrccOMNp3Mrq8szgWSlZggQqX+0YQu6eXdGVLqvDWQ1HaMdOS6LcMe/nKbqydGUPq0eMmC8+HT4Mh6Xqsh7v/GtX7pd+2wthc+/+78uH/3X/2GVjfR3/dQcFfCbg54O5iAqh3q7KdKLaDRWOHGKyk7/tIMPfdUTCKdf2kkXOOo59Xg256zxmv7p4FjOPmMdoFwkrLoCF4vAVFd9URoobS+ti7rwlny3U8sZBQDtaFfmdJpv5/wJ8sx5MpCseX5XHx0G4O8C8uuv5v4t0Lcta9oih9Wza76edB5W5nwGj807+gRv9RFd/bSnPW2dm+kLutj8QM/jdWec4LH3cz52HknR55yrxrkUcqW/ydHabpGc3HQ3ektLyIGKHrsV0KZ+OpKsKd8c3hxLXulp82yAqnJzzpMhc7XdWhwA6f1SorUTNvvTWA3YE4CADraFa3iRo1057qMHvWgzL/v2jLm99G50RvNcugSN2bvGk/vpspzpBeqk/4vSLxgFTfiQLqRbu6ZdnkdHdnTpuzp3KftEed41B9oZQh94F03J6tZRsB0vUx4by1tHwdQlUw5zOjR28AsvzVPki0yWGiZnb4EN5FE/mNf8nz6aPGrcb0Hcw5wFh9nWc0xNIH37/2Ht3KUbJn9zBtDJOWub73Lse2Y6nuPj3OmIB8otDVfyoQyyNnVrjgLXyUx2fm2dzo/4lUNmOqu365JdPJ989X/zZ7K07Z8CzKYcTrri85YOspp9NOny3HTq17bqn2WT3WyTKevTzt3KwxwD1dsc027/1nbq/sjt1y1vuPajy9Fjx5YTVx+c87T/nL8c+OGrrluecOyL6RjPX0ofPcreftsVy3/85LHlY58/SLm5/zxyHDh2wZG9o+CRY+e+pD0HvrY58G+f+yOrAWSBkbGX4ZeRiEMT7C2HooVU4BDjtOhmi8JAJMZNh8S1mFFfjoLytVuQZIgW4e05xn0LyOoLbCkyJQOuhVxRIC0OS+3QLokAyUD2jDblBDqh33toUV/PToNul+RkGE7DchqR0ykyF/0BAYx2Cx20WNTOVBWemdFYOQZcj+6M6J6bhvA0wLeAg+dK4eNe+bZ3LVB2tXsCGTmW2mYfiBxQZvEGDLBIE4EWWNz98qmTSbzwfosf7SJnFu6ALPUCA9Dr00LEgolzIGeU9pEv/dlBb0XreU556iWH6gN0KAP/PVfO8yLjS/ECMBNtKOUCWlzP0ab/XLMQ7XBk5ZQ7ucUKIEMbimT2Te7RU+Q0uo0VtKApx4kFMR6h26fUSAHlOc/cx0PPAngC/41VZRvTgfLaVJR/KRzwT39oTzlxyVwAQ/zXNnX6kOEW/kVNapN+Vi8ACU1+B4ilZ3JGRJN+x1cOHXrJe8ZlQGbyn7PTe0V8ay9Z6zt9Qo6KUA2MwYuf/umfXtP6tFU/faj9taMUDuhcHTaXXrYCW1LSiKIt1ZroWtGz2uXddIEy1e2vHSRoUKdx6DlRzqI0PcsZIJo+oEwdb3jDG9a6gWrArPXQ1vvuW+VGO/RZeafVj4d4liOnSP/bbr1tufmWm1cZIh/oMC79kc0cJR3kTJ5zhpGj5MH/6kBDQJd2zJ1iRZYaBx1kTM/q/xxXftMJAWvkER3ahQccL/o5GckJHWhINpShfzkLbrzpxtPge4BFujMnU6Bf0dHkN7AKvwLk6j/vl8qiMeZac1C7a+Y5HnjmNxrmLqj6xXgJbPeM8gMf/X7LVed2CN5nf+U3lt/9qTet/ZqjpnYoN0eGbzwjR/QM3eK3ftKf6UagsP4r+l6b6C96yTU053Cfc2vOOLycTiX8aw7LoeZafagM9eUEVL+6yCrZUFd151gP8FGPa/rQjpvsDPognctpDbCVfkh5W/Bx1xxYX2/n0QloNU9OUGh7bRcAubUx0o3bupo/ds3HE6TbVV62wPbdXbTuagdZpttE/Rubxiu9YGddOptjFu9Xh+NNN6/XH1geWEHlD//2h1edox/oJPqy1D7S+HlX/7oewEt+PNtBwPiSjdDcZPx4xzxBX9GPfpNp8zE6zfXGX+l/tK9Ua2ij97J//vpf/+vrbi1ta5wWQJDe1v6CWsiXujgpjAPOXuOu9H2NGc971k4X5Xiejs7eNFcF2Db+gPD4nuODbKOp1H0Fi0SLdpF75aMhGw39+Ii/zQvu57A21si3dsxUK9nvnqNjteXkJSeX666/bk0ZZ05C23b8T0dBwUKHgcPZCzkTt/brlEXP7rJztQWfjHfO9eSx+VDfane7qDqsubnYu60tGicT5G08zu/Dxvps5xYc3gYNbcHw6t6OydYYOQDQiubKMwaMuXYRNKe0W7EdOPGPbKd/k5Ecra0/yJh+xLucagUDZBclK63vssd7riAovz2z1UuznVvepvv61tZodG0L4pOB5oL5rjq3IP/Uwc0brd/QPJ3C/a/8Armaq5rz5j28qv6tA2rSMXX79n9zcMEIrQF/764bljff8AfLRVdcthy76NxSEu6aN/bXHnkOfNuJ25fvuvTg/Jv954sc+PzdR5e/94ETy337zQRfEbHYn1HwFWHrvtA9B772OJCjIKM5Y67oShxh2DGQMjQtPIrIDZhr14BFTWAgo4sxFJCQ0RRYA0yxSC89UcZdkZsBJS0GLGAyigM40Fc0WSk1GFr+D7Tq/QzrernoUtd3RSZ5rvMO/L/LuD1MYmqj+y3S8DDjcBqcGcWewz8LHDwRTWzR1SeQp+cDK7yn3BwdRdF03/sTsMmoLtrcfc/qS0ap8i0Ey+EcrbOcXeBJ4JYFrD5p4VVKHMATGXDf4qS88aUTCkBu639R1+0WaMcB2RQxqI4cAuWdV1dgtv8BXvIGe6ct1TkdMsg9Rw7xo1Q4ge/e8VeEVZFnciJri3t2EzzrWc9aoyoB+IHwQAp15IArkrWdOKUk8J6t+2jVDnzISeQZYwuo1YIBLYEfHSjoWlHMwIbAN4CJtgMZgCB4DigJpC1lQqmMjDn9pv3+R1uLJ/2vTfiHVvUBXtDbn7YGsrSlXf+28EqWRG3KYY3uxlVj2ndRiRZIPu1OsqjPCWIBjNe1dY4HTpWAUaCT39ruu0V1KQlaHKNde1796levBzMaey16la0ucuI99Ku3A4HR9ef/3J9fbrn1ljXiuYhMqU6AQNoRrS2c/S51TakotAkv8eW9733vWg+6AR4Oq1SnsW5Hwc/93M+tdaHph37oh9boVzQ3JvBM20VnJ6uBwYH3xlRphowzgJZ75KX0Wi2u8Um0sPpKDdQOB/VqC9lAe2kzSt+zgrl33LksRw5SIpEJcpmTyH0gk790izL9Rpd+0QZOEWlJcmhoq9QieKpfjDcyGw05gvxu3OlLz+eU0r4cjHOOaH5oPqGPkvPmmhzIaO5esr4FcoqC1O7qL180vgUCBILMXWFo+al7P35OBspn3vnB5Xdf/abTZy0EKE0wJic9euhL/VyarpyGgZydOYT39Zs+ik+l82u+aC6ML2Qi2yA7I73tHWNU36+g61VXrwDyZz/32dNnpuQ8MS6UVWoq76qr1Bvu6Z/OVaH3yGjzMJr9kSXX5FnPab0LBExPNF8GHm4BvzlP7gL5tp04gap5b16f821A4S7HQe/vureds3fN4WcSsNkWMmEOppfMK/44SgHr+pTuoCf0Ubt8cvzoD4f/dvBt56LQX+Y179FZxki6R1+2u844Q4v5pz5enYJHj679T+/lqDMf5wjPuS41DSCebkWDtrS7QDotICtZJxsOiXeQvHFRgEp2sPe0rRRDfqND2dkm5NoYoS/JovoKePGu+QPdnC7q8BstpXijF8i/9vpfucrMSVB6PPM8Xhib7qsv/areqWfxozpyJMRfdeATO6Sdit5VVsER6lYH/lx68tLl/lP3r7aqOan5ZzqqjPV0bbbpYfbj1lFw2HPJRXN8fZ8tn92lDYJSyGp63zv4Nm2WdsCQvVKtTdA42yK9kK6ZemLqh8bRdtymG6aTY47V5oCtU2GO6zlGs/vn2sC7gdVk0x9dalzoM/1IzvSVP7KT7V7ACZkxhkvvV7DADELIoUJWlVFgUHaoMttV3Dzpnc6F2PJu2oFb/rXGmTsEtmur+J8M7NKlBY1NB1PvTYdAOh5N9X3fOQ+aD5NF3zMgo1137ZhM/tbdjg+eSbCdH2qTvjJG0ZlOyeGFBx+795blrfd8ern4igP7eP85Pzlw0ZFTy6uuvna5+OgeDd/20Os/fnR562eOL9ffd+z87Lw/5VTtHQV/yjtwT/6eA+cLB173/B9bjZsJYmWwWeAw8Bh+PgFzjGpGEGMmACyAJgOagcOQYngyRj1fWpcWugxLhrzyPVeEaJEp7QzIqGvLevcZW8oNiGBAAaFcL8pUG6pvGvkZdeouCrJFh3sBhGhosRcwUBsP68O5ONgudFoURPNc9Gf0t1ABgFTnBP2LTJlGpXeL1t0an9EwDV19Xv9odw6iIj3rD+8WIb9rITQNerKA78pTjkUXoNKCQ3kAoGizuND3nmshGagDHCRrAaoWv8lG0XfKDTAgV2SixStZLiIZeOjPpwgrz5WWpoVtUXftQnDuQCmPWiypp1ysgRaeefGLX7xGjQMBAOmlw0ie1BF4j5ai9Nv6r1w8CsD2fk4GCzC8A17kcFJnThTf3jcO2ong/XYIqU+/FVkJtA4AdL184vol8LhI94DOoonxEC0dwqhO0ZcAOHQGDsh5f9PNN30JWKFsdel35UtTIFrete24mnKmX3NYdVYCOtrZge70l2fxSPsDbfA4cN99Oqf0OTmeWrh6h+z9q3/1r5b3vOc9pyPnWiwWvcqRBxjTJs93CKV6yBaeBI4FupYL2XV0GCvqVaZ6VyfS/adW0CXw1BkOIlL1GWdUUa3o+eM/+uPlP731P63gJlCNo4AjQd+Uqkdd+A1oKlKb/KYn8FkbjDWy25kaytcm13OWFKnbIeNF0TeulJPToR0FM2pePwV8198zsrzdBGjQf+oteta1DtLmyPjBH/zBta3KxH8AFZ7RCWgw1oBdyUUL+xzeU38X4YqmwJWAXyBHKY6mXpvAeeBhcogvReIqU/nexZ+c6qUSQEdOdzKunX2U29wVvf/m1B+fk9nw6Xf++vKRV795fTeAKj0825pThe7jKMBHvAMAo59saw/5LiKa3LS7J0dB+m/ODWQtx0vzkT7DY32v/MZvuze03336xTucqe1AqizPmieLhlamfky35uT1vH5p3OkDz3C0kQtjt1uyGAAAIABJREFUSMowTqcZnbqdy+NbOmECexPw67nDAL9tR25tkymj23vng6OAbOMZ/aZP6Aty8lf/6l9d9bn5yo6/DrwNvMPz9AR5965nfehPuwW8Zz4xboyLxm0HI9Olrufc977+JC9kmAyU/gNdZICtUUpK5futPPWTF7LuN3kotQ+aOQrM76XGqh3GZ3ajcjkd1MvZkVOh3StoSV7SszkL25UUCJjTtmAZ/JigN97iGzlGt/vGqLlxBcBvunlNq6g+7+F146hgidO7AR50JtBL2eDZCfjfAeLamZ5v94Ty0V7Awbvf/e5F+q6cb+maaUv7PxvhkXAU5HjNATmB4sadZzgC7fr8y3/pLx+kOn3g4BwzvGu3cLsLHe78jX/2G9c5MyfUFijeBSjvGr/bdcLUCXMdMHk1eZSOaP0z9cu27C0/kzc6u3M+cnCRB+03NtxTbnNxUfjKd681V/Lf2V2uJ6OlCiUzeG0spnfR1dlMyszptAuAn3yYPA5Uzx6ND81lraUm76benWut7fy3Df7qva0TY9JjTPnkKCBj9Ud2TnZBToLWL8mSdwoCa2584NQDy7333buOV30jGEmbC3aiX403NH/svluXd524dTl6fA+ynpNR9Ci99J2X3rI8/cRBSsn954sc+PitR5Z/fs3R9cIn771ouefU/iDuR1o+9o6CR5qj+/L2HPga5QBHAcPHYqEcnQyXtpd2ncFiQc9gLHobyxg8nmW8MA4Z1wFCDB6Lpba+tnW5hW6HihVxzXAKcGFYKa8Fj7oy6oumYqjmiECz+hiiriurraHVtzXIM9CKHJoR9u4VBcXYRsuZHABTfB7KURC4wGgsHUPGZsZuC6oiLzNUtSV6a087NWYE3jR4W0hl4HpPGfgTj4qumouvaJmLoGmAb9tcZJ76LGTL/1rkKblRPjoAfoCG+nhun7ZYDmzMaE7+PCeq2KK3nSue8Qcg9RwQAHhENhjZ5f0ll+QZXZ5r14n7RTjjC35a/KgLf9CsDRaW02FTiqzv/d7vXXPRty1bPZ27oD5tBBCoA9gLhCOfAeftqCmPscU65whaLL48GyDgWqClRRkaLd6V1cGGOZqK5sIn7wdO6M/Scun3os2TB88VhViaJECItqOn3UPxG5CHLnWUEmZGFZMTskE+Az+1b+soaBHneXQlo+ilI4oaDbhoHHnWPfzLaeJ5vCaH2gOIQQP6gN3tOPC7aMwArNe+9rXLW9/61tPnBagn+eRoEKFo14s+9odOzgN16GfpJPCi/iNvHWqNdv2CNrKZU0Ab0l+ua8+73vWuFbw0TgBwPUtelI9Gz5D3HAVkzW4UdOF36THwtpzNZD+HV2dUAAACDdSfU9ez2m6MkDsHMF9y8mAngLI9F7CvbXhV9Cy58lx6ZwVglwPnBDArvR9wUYRjY4ccoK8dBRbP6pRmiWOucam96sDXHL+lwkJPjkt9PYEC/6fzd+m1+lw70mE5L5O9GcHqnjo66DMAvPkwvZ2jIIdfObQ5N6JjRiu6Zuz92+MHgOrD/eQoiOYJbFQWmvwZt3bBGBPoMWaAn9PJj9/pKrKundrSHD139jX3Nof43Q5AvDMOshNy6Oh/9QbsFxhAzwV6NifrG2Urh45qzgqQLkDBddfUnS6hP41XH2NI6iGH4QZMNY9vQbjaFNjVXD0BrF0Ogi3Qp95dTtL6ZNa/C1jtuV2ymwPoMLtkW8eZytp1T/+b88huOpCeI/s5atazeC6++LQzNNuwiPjmspzV3qcD6Gb007F+4xEdk36qTg5Uuso8HGiOLtfaddbOP47Fdvp5XvnGq/foPrLOEUW2k2dzx0te8pLlr/21v3Z67oyW6fQkkzkKzIXkH+3pf/cbe3RKOxvVX0oRPOl8jnSWctrh2OG7RYTjFVpK/VfAQHNVjklt7mwnfG03QDql5/HU+OvMEc91JlG7e7QnXbtGjd951zoX4IU0eZ051NphjpPmgF1g97RVA1qLHE/upw1PHuNRwRjTPp51BLIb93YVmLvZX+hpp2ugbo5LMjzn7KLhA5yn46AxXP27xu6u8RONyty2f+qTOX6nftnqg136obJzVreTZHlgWS6/4vLVjsODApRql3rwpEAtcnr3XXcv199wcDaGD9lsLiwYpx2SOVhychUM1BxQPfVh7UdH84w6tkFek7dzLVO5jbGtjE1H0rTft321S38fxucckXPXX2sz91xvnvW7+TxZ6zsatL01gXv6xdxqvLtOdtmAdOq6Q/jIXct7rjxw4O0/5ycHvuHYvcsrr7ru/CTuq0zVv/zIBcvvPRgXc/upC5bP3Xv8q0zRY6/6vaPgsden+xbtOfBV4cC/++6/uy44iigpMi9QtQW33/4sJizCGINFca3AzwUXrAu58jW2WHSPsdNhmRmFvjtcMBCxiGmMsJhSX/ksPV96gyLcLbIYWJ7VhgDjDPuiYwKD+mb8FTVYtBfjy0cd3ve79CcMtcD4wxbYs/N2AQszIiWD1js5AtCRQYsPGeTuT2Cnhc80jjNQa3dgf2BBi8EAl+lAaVESfRm+ynKt+s5GODPsLTA7eyIgJOC5RbPFGGeBxYrnA7W1BXCA5qLmvJNcot2iv0gp19HseotmoBGwXd0WfKWHAQCgy2LeR2Ssd6sPIGvBLLJQlGJRZmQBsM1wx1t8JA9oV9fznve8FYBSVlGxpWDxnHvagCbjQ/3GFfCxRZpyr7ziyjWiSF0BDfgSgF9OYfcs1NxTNiCg8Wu8AEri+1VXXrXWIR80XgEj0Ijn5LqdFC1clDvzoeZ4A4QoW4oEz3a2AR75UxYQQdnxoKh6MpxTkHMBf90TLV8O98C55L4oUvRUZhHiZCRnQYCH53tOfbMdE/Ro6ztgMHAZD8vFrg/f9KY3rQcFlwaIrJDH0tuQqZw/pX6wgMN3fdwB3WgrvVFOWHXqR2AF2SnarrGmPzro8p3vfOfpyNxv/O++cT0AuzMgyP873vGONUWSaxwFnBXoB3qtoP6DwHmLVmAT3tRu+ls5OdL0Kf2nfp+ch6v8PBiBOQ99VK9+9F6ArT7wTIDYacDygWU5dvzYykfP5rRxX5+3IEZLTo7SHKClSEZteeELX7iOuRw7aEg/BAQYs0XztXuoXSgT5E+P1scTBEp+W+QHJKC5tB6B/+nuItXJh3GpbUW3K8+7xhdZKpq4HR4BmGiJdnrBO/riDZdcfzZq+E8885l3fXDdUYD+HBsemoBN/7tPLxeV7bs0Y8YJWtdD2eWCv+nm5dOf+fT6f7ZBenHOlxPIbidUEZUFHegH98iZsYtnfquznS1kSxS5sYQGMtMOMDR2yLH6vKtN6Go+1ld433hvh4fn9JtxCyw+bK6vnGR6zpETnNoCVdPm2YL6X66jYJa97fhtXWcSnjM5Ina9h4eitI0Ncu536VuaX0TA6gf6oFQ4PY+2bMt2z+R4xF9lmnPqs0DFnHZoUqfdAe1kLEWfcdTB73Z+kbUcufQih5Pc+uYAqeKkzZFj3z1leJ5NoD0/9mM/trYze9G4Lcd/wLLncxTQ6e4rz4e8+jTPl9pR+3JWkFE6NGe/OYMtQw+qI9vW3EsnFmDgXk6N7LQipOmazhJLj3YO0daxpW/SadpSEEH2ZAER+pJtYu4yRnME03Xve9/7VkeBcTmB76lPt6A4vmzl1+/s1+TuMBlPl21t4V22uDK0p1REnFzNhZ5vVxSZIq/+OtMoB/1hc0VzQGNojqWzHVc9twus3uqP7bg+mzrMQ+SA/XXLzbcsJy89eXoHKbloh3HzeDZnPO48D7LRWUuro+DCi5ZLL7v0tL5uZ3q6d+q32S+1szWZe/4nS+nX1l/zvfpMn2x5NuWltZ96PDcdOfVja5KCUpK9uU7c9umku/Vm9LoXXc3bldn6uV1IBc9FJ9qNWXNagT3pI+/QpdKbchgYh5+68L7lvVfsHQXnZBA9Si+95PIbl2+5aH9Q75bdv37tkeW1HzvYTdDnc/dduNx+/5dee5S66TFbzd5R8Jjt2n3D9hx4dDnAUcBgYnwEfjB8GDrloETR1uB3zf0MQ4aQRUJgJtDQoqjcmBZPRYpnbFkYFv3VNeX5P4OVocZ4ZKAGQjDsigosEsNzjC7GVoB1nMx50YK0SNEiWotIK8rINyC1SNmAthZYyj2TcT4N2BZDOSem4ZwRmzHuO8ApMDRjtnJmpFU8yxGQAyUDNjozlANPcsIc1oboin9nsxDxTs4OfZqjwLWiiicdAOyrH3cANHIaeMfizDMt1svJHx2BVIHj+pMM5UwhXwztFtblsFaeSDn3iigNILdAJ7fqFqGIh0XooylnFCAACJxjxzvkBkAsZ7q+y7FVNBZ68IWRT66L1iuFTIBocheYohyRrd5Ndi0WAuTR4R11FkmoDuBDOznwXf2lNAA8KBe/9UdRvf4vcqy2KdN1z1u0eLat5vrVuLGI8edTxDaeFNFt3LeARkPRwujAS4CDP881XltU+e75FlwzjU1OhLZzT2ciHuIT2rzjHr3mWpFt+hoYExCpLjTiofp+8id/co3WD8hp7PkuKhmIxGFTGgggDjkG0gMcLchL/dMOj7lVH2iPl/Rl4Ds+pNcAoL/6K7+6XHb5ZesBoXjpfiCGtv/SL/3SeugyOX35y1++pgFRJ/nFV20yFtpdhQ/aFKinLS1QtbszCdRlIYuW6YAlD+QrfaNdORByHufMWaMQH9yx5D2fwLb6t90n9Xvph4yr9GURvvjhzz27CV760peu/CuNmPJzJJdqLP2nzcmCsdmc0bziXkBb809gQSC1duXAjQ9FNfrWNnz2XXu907xU5GvOxByc8SSHyQSKchYoQ7//zIWfPyfjIEdB80xA0wRP+j9ZxYd2KOXUQUcOdXwxfjlb67/km14LMKw9gSlkVXl4jyeBke3qIbuluVAXUNLz5ECf5ARN33Z2BV6ThTl3bQE77yuLo1aaKs93uLzxa0cBsBPf69ttGYGdAb/6b/ZZumKCeVugb3bil+Mo2FXHLHsLKJ7p3naOf6g5n5yY+/Q5WcDLJ3zDE5Zvfso3r+PSONVXgHxjzpzX/IK/gWr4PHcekYuZaszYBNgWNHD7bbcf7Oy74OA8gs5B0h/mOynt9KkDkclOhxTTeeiRpkz5/veNdvMpJxP9ghYf/2vHP/2n//T0DkCyUyqydiyRVX1I3tshljOEPjKGsl09l64pqKYAAvOVsjgwLrzowpWvyvFc9ug6/995sFO24BqBBenWZDH9rK4OR8ZzdbWrsN2y2drmC/XkSAuQ1c4cBQVkACuNR+1BB/5xWjvMGD99Cu5ofKdfksldwHjy2fpjzrvem/Z3z04beJdyrJ7Gq2+6Rno1Tpy5401/Nb+6jhcdip2jPx6rqzXRtG+3a4NA6e31La1zvNWmnilQaKtnHqrMWUdjTz9nu5F1stSuw3a6pM+z55XT2ql5Oed+gT94xZYRZJDNPHk/aW0NM9tZnemGaK8M9aC1tV9rmcmT/k9OPe/adIhHB340hrI1W8Nkc06ap8NgOtrmWlM9zfnbNWDt8Txe4rWxlTOgXbp0WynXsp/oP/qM85MOQN+nLz61vO/KA121/5x/HPgLF921vOjyG88/ws4Div7Zb16wXLfxn9z9wNHlU/fsD+V+JLtn7yh4JLm5L2vPga9hDuQoCEyzuPAJVGgxn9MgYMMzLViACkWpWxgyliwaGNflui+3ue8+6gwoy0htSzVjqkVGUdB+q6cFivdLV8QAK2qj7xYlFpMZmh0QFfihvcoPiK3d2hvIU0TpjHQ6G0eBdm4XMi0cAhymQZkBPQH/nBpFXEfDBAHci173p1E/waAiIMshfVi0z5kWMYcNlYxsZVowAwaKEEyeckYFirnvTyS/BZr7RSsViWuBPxcNFq0t/r0b+FlEMSO7yFxAAXo8D8D1P/5YEKrTIp6jIMC7XQH4g54AdCAIUCywvHRafjPgn//8569lMvb1p/Z5ppQMFpvKC3Qt7zI5DZC1APC/duRUCDzQt9qADtcCWVwjv9ph0QvcaEeBskunhE5/8xNY3m6fHIOBt54tehNf4k1pfHLaoaWczv4HuAH7jCl0dTiz+ot+BOSIuPRMi6YWXwGKySo6ZuS1OgJmAyOK+PNsOqP24Afa018B8a610wEvLjlxyfKkJz9p5dOP//iPr4dttoVeuaXQQJ82kZ9P/PEnls99/mDniXQtdBfQBFgl5UXyovx2O+jbwIhSEFkI4pW+MAaUw5ki7RB+SrXlnvK873n9xEnwmte8ZtW3HAXPfOYzV36SAx/lB6SnN/ESveprF0+Re+RJHerKGeV5/J07IpQZuOcd4zAgkPznkFGWej0biJxO9ByeeCanVwvn0nRxvJAlfdGBjOQfUMVR0JkMxnvRksoy3pKNFu45YdP75CPHmXE5oyq1x5zhvoV7zrXA/i3IleMqx6C6XcNfMoaf+KC90RWYoT/R5Bl6c84PgeG+teOnj3zqnCyVUg9NR4F6djkK0Es+yJ0+LdoSvbUveaBTS9UTONmB1qVR2joKZvqwHKvGIplvhwu+pec7aFj56te/ZFE5aA1UztFDxwT2YtYWgPOeaGK7JkoTZjyRJTnW3/a2t6191C6PwxwFnskRmnOi7y2g+ZVwFJwJaD3THD3n0q0jIZtky7dd5ekjPMO7G66/Ybn7nrtXvdiuAg4k/z/jGc9Y517PB04bB+QkhyR+lRqOPjCWS1/lmVLg5DjzfGcEKaddKnSEenMo0dFkNRuW3NBrOVzN/cokQ/r+ox/96OkAFbLB8fqP/vd/tO7kMn6jMYdhO1mV2+5CvKIvfMii+sl3QCB6s3ULqmFbeDYnZcCz58iycerb/cbsdCw2Z66A55Gjy33337eOETw3F6C9tEueKbgim630TgH03Z/OT7xCZ2fUCHrAd38cbFLg4X8g65yz55ohWs+kyKZTYALBhzkKKmvrhHA9B3s7JWpru1HYiPoVf8g/ntERzVv+10/tQsp5XkBPeq9ghTm+Jrg8HQa72n4mR8FWf2zH7bb9u8pPP8YP81pAtLqTtQmWK0e7mgOyxXovHjWntQPXuJ/g/HQIJGOzDVOXtTbJTujdHPfrLoYH5W7OX+kszxcYUSBJz6mndJ2Tp82L8ah10S5Zjdb5zGxf/Txpa651TZnRRSZLX2n8m/OMIddyRGqX+epbv/VbV5utNemnL75/ed+VB07C/ef848CPXHXt8nXHDtJ07T9f5MB//tTR5ec/ufs8guvvO77cdP8Fe3Y9QhzYOwoeIUbui9lz4GudAxwFjEeGMoOZITaN/RYW+MTQmQCexUuAkcVF0RXeYezkQGC4lX8xoF55FlHACMY5oMQ95TCGGFNosbAqLUWLRvUUvVkkVI6FIrBbrLV4z7jVtqJJAgPUG8CVIed3W7BnZGyLlbN1FEz5CkQOtMqY3kbFZPQGTKF3Lgam80GZ7geIuVf02C4gwPN45d5cwJ1pHJyprZMu9aKDQVs0vnpyXJSWowW/xVfRv6XnKA2RyLo1auiCo6cXHfpdfzOiAxfUVwRyUYelKSGryRZ5tMi74/Y71gNjAWEBlZWrLaUVAFKiO1DUdwAsWi200PKd3/mdy7Of/ez1N3ABT5VrYQ0g8X8y7v94QbZ8OtegdD9k3XOi1S0aitRyXeojMlMOZ3XGtxa6ym03TDsuvNO4wIeAUIsmvHNtgqbkLl4C9fFQX6EnUIZMtHsHz5Sj7cAZfEGbMrzbeNXeHAtSQmij93YBaclmY6YF+QQD9C9eFcXt//RQ0Wd0iGvkJf1R1Jvf7X7RLuUBkl7/+tevuz+KWkP3rAtfv+Up37KmiQJM4eMLXvCCFezU7wD+D33oQyt/AsJLjdRhm/WXbxHOyiALIp395igAkud0UxYe+B0gB9z6qZ/6qbXOH3jpDyzPfd5z134EogWokknvotlCvh03RdgG3OKre/Wr9FA5fz0TsI3Hykvv5nhJprQzp226KKDds+ljz+SUMoaLdMSDcpabH8imFEzkqShb4+nFL3rx8vT/5enrdX1GjsiqdipX+9sRlnOQDOB3zrjSTPS8+2jVlhx7ZLu5SNntbMGrgIT0s7a1w67IQdcCWhxWffzCgzMb2nWkjeorhZXnJ8gQL/XLv7/03CLUPvWODyy/+1Nv+pK0QxO4Uiea4hlHjFQtATL43k6M0rt5n05Ed+kiygtPT5pTtyBfEdXezSmes1gdQOccp9kOyig1nLrRRP4vPXnpes5FqarqI3LQboUJLOqj9CD9mRPEM0VRA4qlUAlMbG7bOgvQ1NwcYDRBwYDO9N2ch7dz8nTWb8HELdA45/1kpLoCuc40j2/BucPAuuyPbVmN3eZ4O3vMk+lxY+PExSfWiHjywhlTVD85oR9L92Teby5Ae9H4AZbpCn1RAEFgofrpRzpKmcYQmciRpa87I8d1fe1j/vJuQH02E9ro7Pe///2nz0wia0972tOWV73qVWvZOTrJW47+bC+0AtGVV2qhdJ9v79Jj6qdz2tmY4yE7wG4JMp1zQ9tXXXXJybW9d919cDi9saF9+Gb80PHlg88hgAcF0qg/PmV7TaA7W70gE2Wc1lmnTq26UEoucyK94Lf2ahvecYrjX+mUsj9ntL7/t+Og342BrR2QvDeOzuSAO5PcZ0uQH58cVv5nrwhuIo/0Al3gr9RK+rhdijn4252W/BTMk46Z43jaMWe7Zph8mO2aeiWebO8fxgd9q/6c2tkExqlxo+9yZusPMpoz1O+cR82R2Qb1UfZNzyZf7cyKLu+Tj3ZJoKkyXCsdp+f1QTsMWp/h+ayrNVS891t5zb/pxYJLCmLwfLTN4Kt5fc5fU1Z3OUHqm61M5yTQnoITmkvjZY6N7Cr6qV1t6MH7nC/NO587uSy//rhTZxL7/b2vEgf+yiW3Lc85eetXqfbzt9rr716Wf/ZfL3BEys7PqQeOLJ+498Ll/gf2Bxs/Er24dxQ8Elzcl7HnwJ4Dy+tf8PdWw4oxbBEzjWiGjIVd+Z4DPYqMmIZ8AArQai4yPMP4K8K5SDGsV26HfOacaJGekVrqlO120ECaFq/uMwIZZuVMrnvR0zbb6dzQ5hwDgdwtkmfUcguoDLyHEpvtggC/4skEfuYCaS6CalMOhYzp6t0FNsxFSgbp9rlprLs3HRBnatPDcRRYTHWIMYO+HSXa3191l58dsARUABQVuVf0TFHx5BC/LGoylvGnBSi5UZ+PMjzzW7/1W6ssqMciUB/feMONyxVXXrEuuNGhn0tVQ3YtmNSFFmUUoeq6RXE7Hfxvgf193/d9664C72pHC6EALzIeyOzd7W6OFqRk0RgqyrYUCWizSNBXFuflRU7G/Q4cKNWQ3+1u0BZ/ygDs+XMfr9Da2Fae93OiFbHbwaLakJNBeY19fF93JVx/w3LRxQf5qEsxVloI7S6y3f/qwiuOD8BeC/gpgzNiq8XbFrCL1gBksqBtRRS3u6Cx4bto5NJaeR4woL/pD9Hrb3/721e53erCOX7WtAXHjq87CoANovnJMF4A8P0BcJLVIvrbBZPs63Mpj1oIA9/Qrf/85czA10AL7dWfnBRvectblmuuuWY9cFMKLM8E6idbDiIEMukzfC2FBn2fLKgTjb49B9RSf3woBVA6VjnexYfAJyBSjkh05zTQx55JbnJapX/Ig/GjPp/6k6ONQ6k5pb513xkF7bQAGDY2052AMzIW/WQ350ZORnoK70tnUzu0MbBMf+pD/aVM/UUucjyhRZ3tlPNc6XkCc5K/9LF3c8g3HpO1AJ3AtgAG7/ziE88tQu2Tv/z+5Zr/699/SeqOwKyio9GsbeqRUiZHKbmLVvfJBR1GtrMNSo/it//JSjv9tDlQSFs8o+52jtVePDJ+Alzo69LQeCYacuTkXGk3U7s4kin90U4qspq+U1Y7IrSxnTLabHeEdF6N1WyBxn36JxonIDgBsQkwbcHN7Tx7to6CqXsK2FC/8qdtNMvbNacfZhM8lE3jPh6TU+ND/zhc0zcHS2fN6Fcfup8+KGhkTSP1pCevjjL6WRloMVek59p9lp7Svubb0plkgxkf9EM2QKn0Am3N12TDdbrdp8OQfbeDh+5BO5l973vfezrVD7ocfOvsF9G87Y7MUZBez5lsXNBznGxrQMKDOfwLQjDO0ayN2hfwl05HD8cwfs22xnPvk+f0S46C0r/hoXLJM5pyiKiznWvqKt1STjPP5uTXRzmSldsOqPpQncpvDm/ub9eX/ihYKD0cUD5/p9PSC4G7075NTnd9z3VHOvYw27gx3JplArfZf/gt7aS5lzyToXQOveF3ALVn1xRRDzpTtgFKPRuYPMfqHGNbm3r+3o7R+Xu2/TDebPWV3wHm0dW72qn/9aF5tjUfuWndQmba7YLOgHXf+JLjpHGbs2zqx+n0pF9LE6iMnBb+T07Q3FqtXTXZQMryfzo3OnPmNQdoC3lsbsgerI7pbI1n3k1mk62tvE0Z6v9shwKB5hyBrmyy7TqvXRmtT9Xd7tHWfdkLyeW6LnnC5csn/qeDs6T2n/OHAyePnlpedfUXlmNHDoPDzx9aH21K/t+PHV0+cO2ZnQC33H9sufa+Y482aY/J+vaOgsdkt+4btefAo88BjgKGSI6CudU08Mp30cOl+WjB1lbcFnTAFIaM8iy2ik7xvEVWCxwtLRKsxV3R4UU3etczGV2+GVbomde9xxDLedAOgLhZdJr329reoqpFSgtuZU9Qu0jrmX7ooXppAgotRlpY5HTIKM4InY6PbfnTobBdNLQQ8p0hnHE8Fwy7AIIM+YcCD87WUaCPLYBFR3dGgUUG2Qkwr04LeIuutuTbXgtwJTMzEr1+dU0ZRT0pp8jpHATxUn/72A4PjAZAdYAx+SuqqL7p8EALpbbpWwx6zu9ATHUCIHIgkOeXvOQla+RheUXxXpuKWrawTvZb+ERnC+2i3kvNU/R+aV3tSV4PAAAgAElEQVSkUqkc36U+IhfaSrYCWwO+WoTjn2firTqL6EJPabksTrQZL8j/3MVTn2lbAF+Lt3ZdAF9K+dLZC0U/qlPUN7CjxQ+gEcBbJOSUsbnAnIDsFlAIjNZPARTaivdFtLV4nc6CFv3ea8eHNBNXXH7F8sHfOEg/kqMnILgdSo2p2qaP8AyoRA7U++Hf/vDyGx/6jTXvtd94VqR/uivdViTjrbfcujqwpOpILtN1xlTpk0rhoa8s8OVUJ+cAqhe96EWn9SI9104RPCw9T9F46jVOi4APAJqykZPPNU6JznLRBnwzHvV5oLYx1kIYb9Xl2ZxEfgf05rwlP8YLoE05RZIbt8A74JO2ljIgxxKQEq+Uqa9KV1L/iMAtwjVd4Zn0LLknE6KNOQwCCEplRp4CYnMm5sSW3sNOJ3XnONFX6eCZCmsLMjTPtBNmzbf+oCMZv11vbuhZtCn/nB0Fb3//8uH/8w2nnXvonFGR0a2egFXyrf6CB9K7rhm3+qaUavrE/Zw1ZK8UaVugHG/wFf9z0jdG212m/WuKljvuPM1nY8C1nJBoVW9yHVgVUKeOQOh04ukI7ZMnTwOB2u6+8c+x9IEPfGDVrxPY2s5/W7AuMDD91H3f9eWcp+f8/nAcBZU7HaeBYcn1QzkKHsp2OcxOiP7kRn84XBPAGkjeePcMB1wAvXHo/86qUVY2Gl7TU/hknOvHdHg7PY1Pei9QEY3KKr+3+bn0VdmqM1VbcpWs5PCeAQJkWlR8aQvJMJvkZS972ZpWrp1U7XhozKTTjAf3PEt35DjRL/7X3mweei670vva5nf6qfZr7xpYcOqB1cHio++V2TxOdo2LdigpL2eBeo0BafXwUHqodtopKzvxnrvvWY4cPXDeqU8dOfk9hzbX+984x9/qVA8Hu/lOmXRifGo9kT0S/emFLditjl1g+JTbuR7YyvNW3065nfaw/wO6G7/623lA5pqA2wILksuA8Q54b54IdFZuc19jpaCjrY0zad+lY3aN1a39P3XNLkD7sPEewO0bH9hjZNjuIHLYjuBs3ZyR2Vz4MJ0h2RV9z36dNKovm7F+9HvS3vprrr1yYHSPrE5d1xoyHVT92YU5EXbJSzKS3Tn7suenvM4+8I66jQd/dF1jw7vsmdYR2QiNY+/meDROm59c61l1FcBR21ZanvKE5YHv+baHUuf7+48yB55/6c3LXzrxxfTKj3L15211v3/zkeUnPnJ2hxV/+t6LlrtO7XcVfLmduXcUfLkc3L+/58CeAysHOAra3sgo9gm4KGLXN4OLgVK05IzazdBiTLtu8Vd+VGUVSc2Aaku4d5RlQeJTCoKcCxnyRZ5NIL93A2BLn1HZjKsJ7DFyGXMBihaDMx1Gi5kWQ4lGERwtGqYz4kziszX68SBw2v/oYfy1uFfWYQumbdTLYaD+1vCfUdrTcTEBkNrwlXAUBAoElATUBm4H1LXDQmRy51NkfLfjAxBAPooyDQQuWjiQKBCqNFbARgAnMFD5yvApoqkIc/1QpL9rLWDQo+8dTgtEMj6AIjmN1AMsEYmGpvrTYoGsaGOONO8Hisf3FkKl/JLb3kLIQXvqsHBTP5AFyND4DABuN0XlWbB7Hs/Lix/wa2GFrwGx5QBXd+NI2hvgn08RmYHqrhln3scrixn1FL2lHnW0K8Nz7RZSvuvaH5+VH5jbAqiFWt/JZfpoO66mo8CzRfd1iG+0zXJb3Kbn1A3gliJD+wBGDjLGn/STfi3qNV6TRWO6HReA+uc+97lrn4tMlnroPe95z9pv8Xxu98evdosokyzpM5HNpUbxTI4F/dAYqEy8dBbMG9/4xpX3r3jFK9YxlP4jq/oJnQB3ujXniL7xbDscpn5Mt6eDi0JFP74kZ+ohL43HduHgqTa77v9AQW3xPjnOeasOTiSyUY5jOySkGyotFfBN2ejwrG9OAim/mj+KHk9mvEs/kAGyJmKyyPdA8MC7opHRNx0YysKvIkjJQSBfgEg76YqUD2TeRtImu81jng/sxoM1ave665flwfXRBCsCnH/hG87t8MJPvP39y+/scBQ0Z7TjCU14gxayoe2NpYA/vAAIApO61yHCje+ARW39/9m706Dbs6rO8/875TyRDJZYTCoIlo0hkiqjDImKDQJqiRiKqEVVtNptEBqGL4xoO6K7X1R0RL3oF1UV3V3R0dUUbXQJYhSgJsokiTLIlM0kapIqmUlO5Jx5x47P/7nfh51/znnuc5+8mWSm59y4cZ7zH/Zee+21917rt9Zee7nGkYtVjoJRzlsPXWveynGbfnBg/4EZPEWrXSelnzOG2oHVofSAv3itr60HaM45WmCCsWKcBBbHn8a83yPoNdIZcNYzrXtn2lGAn9EbyBcY1pw26hM76Smnc6+62lFATi677LLZweKD14Fe+OvgzXaclLLOfNpc3zpcCj/9nDM8ALA0fNZuslaQhT7Qx+TMumIdcb9dg8psbUi3Rb/x73l9z3Hezjt6gjXed8EsyjYXcxQ861nP2p7DSwuC/vq69dM7xo35qajr9KBSH2p/jlF1ud9Ya6eSebb5Qt8WDOBaaRVb68yZ+sI7aDNmm1vU6fqFF1w4XXTxRdvAavJTypPW5HYDahu6So2EXnIXyKudaNfnOQZK29WuK3036tEF9qgzvSGdaelMfCAcBaPusEoHRgN6yBpnQetTuiW+WjNLwYPn+q0gFf1Ryigy13vjHDtGqi/H3lK32c3YXM5FSz7upox0bX2qz+xaNQcW6V7gDBnIKTX2W3pDu/BytOcYQmOBBI2ZdpiONo/3fdxTRk6rdvRmL7WjYwTuk812f+TUiD/ZX+poB1C88Uz64ap5fmk7tRZXdv1bCs941xhrbSX35p34Eq3eM2biUUFv6a61M1u8MXjsyY+dDrzi+3fTxZtnHiQOfMuhw9PrLrnpQart4VXNv7nqwPTXu8zGdNfxA9O1R7Yc45vP3jmwcRTsnXebNzcc2HBg4ABHQRHNgSQpzV0P7CxiLuPf86WqGJlKKSrii6IXQNbfvR8Q0VZpimg5vVMwU9gzvFLUixgrIouCmfFEmaJYZgildKFROZQy5Y8Gt9+B1gFG/c7ZEeh6KgFaZYikJJdiAn3qHKNiRsB+GbXS+75XAfspu4HcoyI70rvOINnJWbAbIyb+AQ4ZUUXwMGSLuPGMvqDsly6nAz9dD0QKeGxrcfnuyVRR6fjYluKAU+/rI8aOfiY7FHGyArwIBCvdQAaEMvsb0Bfw1VkAcvAyipUHJEWPD9BKWgJAQqAZutxnpBd1ph0MiKJslYOn2ozeornlx9YW5XkGcCHSSzn4WqRejpBATOVngLdrQTnKKLpX+/CgHQQ5S9Sfg00qDv2RUeZbW4pQzNFi/OIR/hdx7D3lcG4E8LSLJMeYd/AF/4G3nlVGYyEZHg23xkiOptGwKxLQvZyZ+qWDigNyMiQDqMfxgHflJsYvdP3pn/7p3BbyhF/qZCgXQe430MAznUsBGHvVq14195NczsBuIL6IW30DzCIbeKEOf6MT/3P84C+gAkBVewBiARLoB3q6lnNUXW9+85vnue/1r3/9nDJGe/0u77C6OED8DkBDv2dLPUSWikzVH0XK41UOOX0FqFInWa4N2oQ36GwnTQa56zlY8Y08jnOVsgGJaL7owoumw0cOz5G90oaRF/wwxrQXnzhhjEXXOGb0nbaWDsM3egLuyQhwkKyZF/zOGYZGMhpAp905xJO7MULXTgLnm+RsUkcpw0YQWX+7jhc5n8e1cgST0a7t6jXWSgMSoKCMxuPHnvm1g91PtQaN91c5CkYARBtLaWb3lXvGQo6b5ZrDCYamQLLADGPEeKjN41pUGYE1vsedE/hDrtsV5347g0pj1Dyl/zwf74GUZAJNpZmTK/8rN3xlltOcDOQwAM8cpB85oLQX79WHfs6odkytAhjTX8Y1tkhXz+cMGmVpXL/HvhnX/1WA1XLdHx0F6TPxcRxX6/SE3egC62QrUFE/kROHGRt/6se/gDBO1xzzrdnmnhG4M9fgTxG4+rtzQbQxnU2fmFeahxvf+KZfrTX6DP+Nx/S+xv+Rw0fmw4jRfu2Xr51uvOnG7XldPdZwc8NnPvOZ2QFGxlqTBAD8+I//+Dwfqyswnmy0fmt7fFF3Z6ykv6IrB4kyvItX5jz1dHhuQKuxk37RGCgl0+jIIsfWj+oZo461XV/kJE6PL/DCWSn4Z67FZ+3yrLFTgI0y8Ny3eROv0s/U6Xl8945nStlXOqic+9rob+tNDnc8GNfz5rpRZkcQeSmPI0i8SlZH52T3l+M4gLe60Yj3+su6iF7Of3LuXvzFE33W3D8Gg4xzqnoD0QOFx50FrQGjrbAbPXts78ijxtaqtu9mrciJoa1kQICN3QX6mPymH7f24VOHyxc1n7PUPKs8/Zyt1RpX0Jh52WdcX9Nh07Oy45ThY/2169LcUerN5thshgJ90hPr3+b92pnO2Hftaj4enS7LPhrlrznXvFG6u3iV/YIGvMLL7bacDCzqHe1rd0q79+o35eGJenPg3PXNF09HLn/mbrp288yDxIF/fvHN05PO2tpZuvl8jQMfvH7f9Ja/2d1ugt66/uih6Y7Nwcb3S4w2joL7xb7NyxsObDgQBzgKMmYCh1KyKFEBKQHrFJ0AFkpSiiBlJqMpZZVSU0SIeylFRcApn6ERsBc45ruokECcDPAUO0qlegIxR2M5ZVDd/gcqB/S7HwgxKrDKUm4AdI6C6Aqw2QlUx9elwp/ymXHpmbbbrjIOUvpHI2dUVuufVVLcu+scDV3PUDmTIwEvReoV/R445jojLIWX0p4RGrCI723RTbkv0g2NGc1kqKiiIu8A4OXUd40R4jeAAZAAKCzCPgMOHyjvni39imcBoeX3B3hQ0IF3DHtywAAHlPr4LfpMLubypxfRr/yMIOUxoMs97J7nvd8Bye75WzvV6ztA1hjUFp8iGrVJGYzaAFiAQg4A/Ut+2zmAHw7tQ58yvKc/gGJFmqvHczlZ9J925+BBkzHkvaK19aO6Ahnw0/s5xIr0DvjBY4AvQ9R/z5WyJKNL+SPwmhG3NNh6LoeBb23OITAazfG8/Ll46Rp+kMdSWwFFgNQBUTlHckIG7ALs8SLa7QJ55StfOYPQDEJOHv3JgaDNdouUHsc75YQfI8rQU8oO8xaecTToN3Sjxdjy32+8A5C+/e1vn7+lHuqcgKK6i1TTz2QG78mI3SPJrTGo/TmW9F8RfoHG+KFvteHGG26cbrt966wL98kCWScLjaVSAfgOWGvuaS1AGx6Vbuzss86egTwHZ+oHZdlNMO7gcXaHdkj19LKXvWyeb5qXS3HUjogimskgnleXuWAGfC66eAb+c6w0J8+gxMldYI1n/AmESIZy1MWD3qk9fo/nLuQ8VU7jQl2lEgOadgZLAGDr4Lwr5+Xftafp+pp3f2j61L/93bXv5tTR/4CxxkIyF9CFz9qjf+KF+dZ77jXX5HAZwav63rPlmtamghOUF5iovnHXB14Z1+VIN8akY2n3hTkKr/GPDJgrO9y2MwxysHVehvs+xhIZTa8p/UYyu2o9HwG6nJBF2nten6U7rFqHx444XUeB8prv1L0ErSp7qUMsO3+V3jHqBOvu45W5Q5oWc5NPhwh7xxwVsI/HxqB3SkFobkRz6YC8WwopctcuNOPTc+3QqazmbOXk4PVMAFw7X1qX7rn7nun4ieNb5+Jc/5U5xQ76clir33xirfU/oNy3+cWcmh7Qzih1NVdoXyCediorR0PjGl+0y3+ykUOlXRQzaH/SYYiezgnIqdZuCvfoEcZQennBBnPKoP0OitwKxjAW2hHX2UNkNKcgGnPoqx8/PJ/jeHYOHzw0O1kKvGjeSwb1j/L8diaPs308i3doyOGTvdA8q+7xs3QK7CS7q+aUpaz2TPLcGF0Fyq8D5/WTNcb5U5yJOQvSXXM+5oRp5xMZqJ3aiOeB1J4dbY/mlvSe1p3TmeSXc9GpbJNVZY88yEbRh3QKu7XIib5HP1nyDFnRjwH1lWGM4J35m0z6jQfuk3HlKq91rjWzNXTc1Z1s4ZnyjPf0+Dng6/CR2dmVbZo+OM7Zs114/MR08NDB+wS1NYeOjoLeW9pQS/4s7bL6b/kdPdpqzHdWn/dHuzP7yH3tx5927icTykr3n3X7Jz1mOvZD33M6orJ59gHkwHeec/f0oxduOb82n69x4Mjxafqdjx+Ybj3NzbBHTuyfrjm8debg5rM3DmwcBXvj2+atDQc2HFhwoNRDKfO+A9qLEMnwZRQFoFGMi5QIWMpYUwXlyO+UpyKXGSCB/IF3HSTqujqqTzkpvgGNAfmuZ5y753pKuzqLTqHIosUn40X5/U8xdg9oQEnrYLiiVDy7jDbdSZBqszLR5HdG/agkZsAsyxoV1dGIGP9OgezdnaKsRnpS7l0bAdm9DozR8aA/RkeBMjPc/V2ajoAgRineBjIXMV+0kHczNsmN/glcYjh4XnsYbWPOWP3dNmn1Kk+dnvU+g53xDTi0WyCAsx0o7SqgrLfLBRiFZxR+kVb+VueLX/zi2ZAsUqrDkEvJ4jpA3KdcxDkulA2Y8gG+qG/OKXzyXI6iZIs2jJ++2wqOhoy1oqrxWdnGXIcw6+vqVz5AEP/Rhs/4U0Ru49w7jaMZiDjpwEuGA09nw+Xo0W2wLePLc+1+yEnkGpoAvnhfn+RkTCYzzpKv5fWl80CdReyrg0w1vup7Rvwyf3y7GQKP9TO60IM/2uiDnhwn3uFo0S/NRwDtF73oRbOMigjVr/oS2KAcMgNgBdjnZAlE15ftKuAoQHuOJmAc2VAuwGrcPdOOmfe9732zI4KzQhRskaPxlswzQtXhOX+LlkSb9qGjPm/uDwjDZ3VqfzSi7a4775oBOHKRo6AUGTmcm1vJYY5ZvFR2qZxynhQBDDTkZCE3dtZwZkgL0hkG+ob82FGA33ijD3Je+TsHTv0XmOZ6OyHIATqBCMDDQIwxAtF9fYmWnJPJEFkI9Mnorw2l3cD/nJk5CZJbfAuUDEAoJV7Od890bskMPv7MC/Y0Te/kKEA7mnISBkK2E8w9wKrf5N7OlCKJ9a851Ds5/PRnYNEI6uW0C7wMOMKX9IciRd1rh1YR4r3fGoIvffRJOxj1F1qSgdY54/Wb/8k3T9ded+0se+16UwY54WxGh8hyc2K6zBIkGkFMfzfH5BhzbQTQxg4by+r66ToKmouUtQS0xrr26iiojFW0Bgx35k874YwDQD4+kpUA8WRpHmcnHfPAeHzmuHE9kIzsF7Di2/qZY948WmpK9OVgLN1Q6/aob3TWjr4gk51tQt7w3BpszJvTOnPDuEVPc0iOAgAlfrQzyrjsYOTSJbqmTvM7OfZsAD262hVTmiDjoN14aDQHNA+kdydbzV/oVmYOXfft3FAWeqJJvxgHybXx2nyLRn1l/r75lpu3deZ2MhkneG2+veP2O+ZzDdRr/OuvHG3KIfOdzWQ3xgc+8IEZXB6DPnJ2pDukpxbYgzcjuL10GqyS6Z2A3FXleX45jhs/jaflxEo20E4On/rUp85OMXzWr/q381mal/C8tGfpQyOI3rpRtLzfAejjmI7OVeNvp8m/uWi3joLxubGuUY8iaxw/5njtRju+FEyDnvS+9KP0NHJ09MjR2RGfDVQ0fLZXwPcYOGZeH22+bAX89x+f68/sMnS0E22kY+xb/ZTTfZSx5Tw58nE3c2i21eikGPtJvTkYx3Ux3cw3uoxdfDUHdb5J5WQ7F6QzrzXPeOJ0zmuevyd9YPPSmefAv7j0humSA/d1gJ75Wh5+Jb79mv3TFf+wt/MGbj56cLrl2OZg4732+sZRsFfObd7bcGDDgftwIEdBYFGGVJHegW+UlHJHBtoX/eFZYJFPQJO/KUBFZOZUKP1QYAhjRo5wChfjJICiKEcGTsZ0wHtpTwKai1AKIFUnhSugShk5FdBMAS4KNcDIu9rRlm11Vh7DR/uWiuY6UUrxzuANoEKncimgGUr9TnnN8EhJXToKxjqXxsQIXCyfy+mBlhw49dVujYtle5fGhv4A3BUN2A6ODN6AgyJ92z6P73jsmwyQQWVRnvGdLFCiXcNDBhlwnsFWKiJGBPBhBjHvums7xYk60OGd+hffGOlFwY5gnufJj1Qx5TQv+k6E3S1fvWW+p24AArCSYU25D1gfwTXyxlBHW4cvSoFw4OCB2dhs10QRasYHfuFR27Pbsl7byI72+O0ZND/hnz5h+pu/3UovMxqxgbvK6HBXZTPkyH6pc/wNXOhASTzQbn0RcKGuxpo+AXoUve1d4wyAgJ6A7gzyjMOi0qQvkZ6n/huj/vp73Mre7pRkbjTQGjMZpOSUrDQeRudjhnqyjC85SvSnD0A/ALToZ9fbEQJkandFAABQ2+6SGYS5667tdA0dCkgG7VSQJiXQCJ/8L/1F5xSoU/k53oBByjFPBqa6B9xUP/Cfs4CMOeTX9fgeuKXfOCvwnYwBP5QXAKS+nCPkN9lTTjn6jZeMcn9rp+eUl4wG5AaiB3LVX77baVaqkIDV8vwqTzuf/exnz+V+5v/7zJxGRlmAC+MPT7TVuM+J1W4Z7RjXjIDKHJGNObS41hyRke79gGpyHS++/du+fbr00Vv9W3uKHs2BnkM4gLs1MQBGv/nvfjsgWqvsqLju+uu2p1l9VyQimu553d6AgWuu+NB8mPG6T8EBRRybG4vI1k4yYn5AC0dNu/jcy5lLZkvboz+VNQJ6jdGcEviR09e75ix1AFrNWaU+8UxzTLKl/A7AVe541oZ69Rmwv7nKNeWlt9RO9JE18s3Rpyxprzj5kvVTOQpGUEv5OQpyfO60Xrt3KkfBuP6PwNXoKFjVr7sBuZbvLdu6pB3/PWMuMseoA1/9HU+tK3QAH/LLuZmeYexa3z2L5+ZifTfKkX41H9pFZT7WD2MkrnLVaw7N6Z9+5rr5ovnKfe87KJ5Tk0yXIqm2iNDntC5yGm0FuUht9pM/+ZNze+MnGTFelUNu0Z8zUVuVN4OkR49uz4tkwdqIH+Yt9/CEvKcjG1ueQX/R6fNu3HsPT3fcuXW2l3FpnHTej3HbQc/ex1vrHjpy2OEF+rxjbSrtmrpKuaiM9PfHPfZx83kGeJAepUxtxZtAY+9ojzqVj39//ud/PtfT7tGcA/pXW3OorpuHRn1ylU46zifLsTCWuSwnYLlnGlOjLrGkKb5pC/n+nu/5nnnNTObxnuzjaY4q75BbvCLbOXrTZ0pXlHxm44xr414dBejPCVNblu0erzeOfC/tiAI9ms/apdvYoUc49N067NMuFeMrPbb5QRnNce3S6uyLAoLaTTPrWv7t2wIWlUsWn/iErbOzjhzdShlb8JCxky1TIMLSbmrOz97LOZPjIBtlqVdWz5Jnzbsj/3q2MlbpqN5LN/BuuxzVbz4ooMcz+JzDJJ3ftZwKnrnke58xPfpnf2jtmr658eBx4Lnn3TE99/xdJuB/8Mj6htd03d37pv/xE6eXcui+8/i+6ZojZ01HT+zN0fANZ8A3mICNo+Ab3AGb6jcceKRwYHQUlEqBYdDWUEZSkcgUlTEylAJZFFigUVtDKUbuty3dc0W1ZvjjISWSYQTkAjJSiNrd0DbMFMfRqB4VNcpgYCA6iu6ghFFcA19dz1ExKsjKd0/bKGbqpYQqs3REjMNAt1VGzCgPI734ob29Oyqeo2IZkDK2Kxp3MuB7PgV2LKe6al/KalGzS36uMhrWyfloqPlbWQEIAWEBdoG88dOz+pvhVZSSMijL/pd7uog88lAUNkO1VEOMz4BHf+s/BgFjzd8iBTP6gRcdToxHgIKMabSUo7oouXLtKs+9IsdLr6FPRXDbmo5ez6irA+86C8A1AFpyTg6SV7QHgjA48YvhjU/ROjp40FCEv3qUxTDHXyAC2orO9Zxn8BPvRGCjBdDnd2C0/sXfosbHKDi0uY5fgSUBAaWYUF+51TNkxghhbQk0VFeOGKA50LqUTsmK9uJtjjr9YcyWEiFQmbxk0CbPORZ61zMjYOd3IFVjUtub09peD/RI9tDfvJARTK4C0NGjTVIMcRQArs0VnA2lxsjBCLzEv1I5tFuFHJKRIrOLNjQ2lEF21d08oD/QDXSygwf/3/ve98595ZDf8nnjT1HtpbrR/6J61aVs/wFLRQHj9RjtWZ/l/AtAbd4hZznD4gn6A+CNy3YVxd/O8Mhxqp1ksig7z2uLMvSTsdgcEv9ExD77smfP7S2dAb7jpfK0h/yS89LY1Lb6Mxny20fbRMSiT1vIXDvJzDmllUpWWxvQ6+9xvk42lR1A1rqnXO1pF4P75WzXhmTWux3A6tqXXvLUPakdX7riypWphwKS8Etd2oxuO03wDS/JXbsHcwbmpEwWAm3xrkOF4+kIsLZOqI/85SRX/uiYaVdVIA85KG1HTg1AZ/nt8ROdOb3Qg/aCAtAyBjN4Tp3GKjkrP7sytMHYNVZbn9fpHTpjdIDU/wFHo9N/ubYu1/TRIbBc95fBFyNgutP6vJOwLMHBnejrXjuzyt9u3dRvjSv3jQPzVX3qd+uN/vJsY50MKGNMe4b/1nh95N6oi9UefFWONgRydzYGWUBfTmNy4j+5cZ1szOvk0WNzsMFnP/fZOW0O8LPdRs0nz33uc6ff/M3fnMdqgQx4jz6yb83WBrSQkdZObS5ApsAb47p5McelMsbAFfNUcto6p5yCBtqpkM7TvJGjE/2cFOrU5lJ62iWjLvM8fhXZPQaN4O3s4JNu6JxzprPP2XKgarv2obn5AR0f++jHtg6gv3jLicjBdsUVV8zzVYCwtrSWtDY3t43yvk6fHvXjVeD/KvlegrWjfnx/9FtjkPzQWfFRG82DdrxlXyRjnWOgrWQ9J3oOk/QIZRagRH7G/yOtY9tXjdvRpiATy+Cjnfi0vLesa7Qd/E2uBCY4x6nds3Ng1oa0pl4AACAASURBVO13TGedfda2Po9X5IxsNN/nGE7+1dW9dETzdkEGaMsZg6fj7k7zQzaB641R40m96YCzg/2kndq6X2S+Z5qjk9P0llXz8zgvj/dz0OQIGB0H/m5XTU4J5fg7Xd64s+aRo3YaphsU/FD6otp89nc+eTrwiu/bkz6weenMceCSA8emf3HpV85cgY+gkv7DF/ZPf3nT/QP5bz92cPrK0c2ugr2IxcZRsBeubd7ZcGDDga/jwOgoKOK7aBiKVVF8FDOfEeT3m4KWEcGAKgI8wM/zAQQUoYDbCAnkVH7KXwpdaUE8W8RmCtoIVBcdkrLnd9vHKeXqoJildPl7aTQoPzAiRW9UwFPillE7q0QqGn2XWmFU3kcgYTRsMp5WKevdywmSYyAwFB070TYaZinHpwILdhouS7ACXYA0xnMAZbIR0OI3eVJ/O0kYrgx3MtQWXUa1/mPoMswAhaWUoEi3c6BoImUVVawc9/UXozW+o0tfKNffyi4NDKMGL8iH9xjc/va8/8DJUvSkyFPuGYlANcZQkY/KBkBkoKAR8JwRD9hN9vBBPQFiwA7llpO4HRQ9k9zksMs55zc5V1c0t9MAb7339Kc/feY9g14bgTkMXR8887frDMEiNQNEA0nwqMgm/OtMBOMVj9yPJtcAHzkKijxubuEoAMjVr8nuuMslkBUdOYIa1655tqg87YiPARqNkcou2jRnBX4Vvan/inLlCCCDAZDKzQD3Lh7hq0/OBwd7SvsTSKW8UgBFmzLUyVGQU8f7eGOnQZHuc3qh886fzjv/a+kpSovh+Wh1yKZ6XXvHO94x9/3ll18+09CcG429px4HAucIBnrIN96hjNrn046v5oCiyIuAbb5JXvU/Go3xHDe923yMvhwAZC0QPseZ5/Vv9XdWiN+dL9DuLN+iPEWCtxOhHTs5vsrTrY2dNVE/JmfjnJnTi/NKX+i/HEWBpOS7/MxFkraGxWvjp+hKMtg4b+1EC1nMyYKWnDt40nrlPW0o7/fVL/72PWkw6xwFFab+AE00leoqpwtnUuAWvpSGCF36nAzgC1rbnTWuayOP8aN1YYzwb11ot2A8Si5HWpOxdiPF4/STeOj6nXfcuX2WAToCWdFsTrRW6E/rkHIB1R1su3QCjPrAKNuNteWYq93xYgk+VUZr83I9XjooArbGtXcdcLgOfB3rXArTOvrGd8iwnT4vfOELt4DlQ4fm8ZceYgwBqznWzP/Nocou6h2P9T05Gne/NR+0VgTCt74lL42nnBHmks4XmM/XOPe8af+B/bNsojc9Nhm25nAUqO8Tn/zE7DynK5g/PBtI73B6/33Q1O7Ton3bOVcQQTpvuyvwQlmlrGk3RfJblHP0pTPgk3bgnb/xM4eCtueEw1Nz3Xak8bHj85rhGc+752MebUdAOlMO8nTh5ly7mpxLELCfzqGugl3M4Vf/7dVb5xvdcftcnzWFw6UzisZ1fNRddwt6N5eO42wcf+vke5WjYJTznYD28bnRvhj/th6Mc4a1M+dLO65bK7Od/E6/HHWQou0LDMDzro16/m7pj87RRvLuss072QmrbI9oQRuZpQvbTWBNbucM3dUaoGy6hXdy8hl35M+77SYuHdg8Xk8GE0hVJA1g42wMqvFezmXt8Xdn6LRbLMdb+nKOLjS5Z5y2+6GgBM/krGmXUevJaCeNc3Q6djpQu3GWMplNGf8LGPFePE1XwlvloFG97YZTpuvRj2/u3/XNF01XP+Mxe9IHNi+dOQ44l8D5BJvPfTlw1S37pn/3ub3vJhhL+/KRs6a7j5+Zsv4x9dPGUfCPqbc3bd1w4AHkQI6ColtSagPnUrZKE1Fe8kjyHAXXfwBbynFGGoUoQCQgeASSKF0Ub+/5m6FRBOEI/I9RJqPBkLIWYFe0SjsAchRQtiiwaBkNd39T5IoISwktGqoomKLMduMoGA3rIkszpFM4R2N/lVGSctnzo8IfALrkwzpDYZWxsFuROhUQET88R0YA4QDk6Nb+FORkTF/7u/Q9gb0M2pRi9AE85WwHRDBKyY9+YZgxQoqCLUqt6PcMGrQBKxj2PjmgGBilNlI2IwawEeCRsaM+xgojiLOCku6Dz+RCW+1e8HzGhrKKRM4IAUwYG5R/ueGlE7jn3nu2QRSGERoBKEUntlW/fhodWUVo5xwJaMjYCPQwrvCU3OO1filSCa+MjeQ/nmmzvz2rTn0AEAyUM0YDkTPyMoKVVaRUuwL0rbkhgBatDMwrr7xyBne0V5k+xljtxKtAinYBBMSMUYqBLpWvnNH4am4KhNc/Y8Qn+fC89jV36St0uQeoRHOGWiAAWTHH4BU6n/TEJ82HX37H079jO/1VcoCmnDG+9XMpoZRbLmA0MsKjo91ZbVNvfKNNvSKigXbaKD+0/uhA5REQHx1e5lfOAjmlyaV+BnYAozr/YAR58Fyb0ZiDqvknIAy9jRU0FmEZKKv+2bg9eehxubnrT+UC8wPGyQ6ZI0t4qBy0+p+z1zW7ZIC9+Gl8dpjtGK1fu5Td/KN+vBoj1RtneE0+yxNcKrxSz427DQIM2yHQ3KAuY0996HU/RzW6jbucT9o+RhvjX+MyfnTQ6J8+aW/G0qkcBWhqnKiTTHRYt74zBs46dNYcMYo/5BL9+O6/D/4EYmhD0dXjetlcYzwF7oxAZGsuWoy9HAr4E/DZbjN16m/0KaNdiGiQOihnkX4MsPJOeox+8Yx6zOP+k+frrr1ujjK33ox6wnK9rC3j+rdcK2vbqrV2CcqP6/yoP0RD43kce63ruwU/RzrWvbPT9WT3BS94wbaDTj+TgQBsfca5z9mkr/C4+SMZKY1gUcK+c76mGyhXfTmiZhk8uU4ETnZOUTsa1DPrcUeOzo4C9bjXnK/95LbzCswZoqOt7zn6k0F1vfGNb5yDAbRh1EX93ZxW3TnbAinNMfoODdqB5nb/tduhqOd07nZJFFDhvXSO5NZ8lMPIffNKutDdd909A62j060dCfoC/9URyFo6xvq8HV54UICFa55XT6mI6Er4ZS6UPpADxJophVP6w6jjV/7S8bWTPK7SZZdOgCUwO/5e3hvHVPP0qXTg5fiPJv2nj8ikQBEp/PC1XZY5cgpuKj1UDh26XXKefZB9o9x2IHh/5Nm6OWJpByzbumruWmfHjHxb9pvf3tO3+lm/C4Ihf9pvVw5577wRtJt/Cx7LUdCOdc/hRU78eb4/6+z5XIwc9QWhjbzI1qD/6APvpWsUpd8YSo6bK9Hv/9g2z3j+0kddOqc3Qqf7OSZ7drRpxn4ZA89GB4/nC6wwDsd6KytnRHJg3iAvfqc79642tFvnmkNHpneeuP5UIry5/wBy4Eln3Tv984tvfgBrePgW/a8/dWC65mvHSN2vhnAScBZsPqfHgY2j4PT4tXl6w4ENB9ZwgKPAJ4CuSKIOW3OPYsxA6RDAIjdSiIuIoSh6lgHXoWuBHYFHfheBpWzvAiMDHxiGGdjRRBHL4AwcpWhVZmCB8jLilOv+6Pjo/IHROaAc9QSyBvrGB98+6CotxDojZDRAPJNyG1AaoJ2xvwpYCCCtT1Z1W8plyu9oQOxE26qyomW3AySaq6eoc8o/mZEOpfzwRcfEwwDtDg923Tu+A8zIjf5Uhj4J0O5w2MBM9TIwvKeewH7vkBd9z0DR/wFtGdnaWiQeY4VMMTq0yfveUT6wEpCQ4QOYKlJfHcBNQAIacnYUhWyMqI9s6y8GdfV43v0O1FQW+hlZQBf1lBu/KCo0BwB4PzC3MeJ+5y4Yh2hGn28GXbsURAfjzRL0LfKyNCN4qg6gj3EP5FA+voyAL5rioef1Z2cfdKi0ZxrX5TrnKGBk5qDzHfBKHnJG1L4Mxpw92us5fVYUc4Zd0VjJG3nKcah/ivRvrCsrnmofsN7zQOYOxQyszxDM4VgEPr4973nPm/PmayOZQw8atcs17zbPBZrlPNVHAKvPf+7zs7E6GsDtcsmZk/NSf6DRh9MFYPHqV796Bj3RX8qP0hbhIdnCdzmGRdLiH9nnwALuAYnJrbr0n3ZnbONnUfGBR+OZLkXJA5CKwPd8KYfaXYYekcQ5mfF+PCw3Z1m5+wMCtKedFehDr/lGfcYOGRXpqH9bV/AoR1+72dpRhMdAL7+LGC4dFL7krAsERW+pvJTfPJWzCk3Jq35u9xHZyJHSDgVltW5qb3xt3AUOaLOx4L33PPnAbqfp+zy3k6OgNUq96tAP+JGTyvcF51+w5Qi4fSuPOv6au8yF5sgAocZhDqQx1UIEBcAEgrT+5MgJJCt3vffwkZyhy5ymX9Tbwbjq59jAM/3TXJYzRl/mrFZ+/13zjLqMGTJNFv/qC381ff4Ln98Gdpag5cjc7i0BvRHg38nhMK7hI4+WfwdwNcft5KDYi5AsdZFVDgPybv2Qbs+BxvrbPNfh1sa1vvGMXXWex+t26Ljvf6lAingPxCZP7SiaHVWHtw4fJ3etLcojV9Ycc3PpdXKkuMdRcPTY1i4XY7P5IL1gTplz0UXzPP+Xf/mX2wf0dhYJGrThTW9603aKOXOFMdzcq1zPeadx457f+ruAgfRG9/xPhyRzRVfjUw6B5lXt1KbGV+uQMZD+QOZycudU8R6e+BT4gJZSlwRSt261Xns+mfIdqNv6jHf9XVo3c25pB/HRLkHygL6cOqdyPI330yVrV2MjeW6sLfXsVQ6D5bWxnqUOu2rcrXI69F5jkAyQc7KSDFjX2mniebLnfteToXEe8ndOtRwGo7Ng1O+XoPVOY30d77OvdmsrZC8lI+lA2tJZF+TUTiw7SzjgChQpwIrcZvtV/7geZ4e1Dnqm8ZG9U4BPO4jxnqynlxhbPqNu3PjPXnSfzPp4bw4eu/ue2QneTsz0koLkckIE9Ne/1iXljymR/G53nrZ09sg4t6lbHfOY2rd/dmqmT9Dh7JRMDzNf5qSMR76vuvum6T/d8vm9TPWbd84QB153yU3Ttxw6fIZKe+QU895r90//+er7l3JoyY0bjh6abju2N/33kcPZ02vJxlFwevzaPL3hwIYDazgwOgooZkWfAgIYM6VXcK9IVooipYmh5zswKWOCQpdiVFRlwJrnKXSUzJQ6hkwAZWUWmVRKGvV7hmIX8Fwece9TptqeffFFF0+PuvRR22lSAmUCbpasqD0ZSoH1FFJtKd1FUaXrFOyujwZNkWYphzkQxmdGg6hIzJTCkdZVxs5oNC3/XtXlS8dAv3cyGnYysjLQKezAltLlqLvonozSonz6LhVAwGDAWdE1AePKpnS3VT9ZUDdwUP8x5D3XO2SjVALkDW3tRHBvjCZuy3SAoDEQUCpSjpNC/Z5jZKDDMyKxRTQXPTeCbdoUWMmgZkCPaVeUBfQiu+gEvABUirLXLoZL0UX4qZ0Bie3sUU+AefyLT8q+8YYbp7vv2UqboB0ZOUUmaXN/Z6wy/owV9QORPYPe8tSXkkQ/eFZ9GY8BFUXcB/oHoKgDv4AKDMvGRfJCDmtPf7sXjaUgih8ZXBnY3gn0L3IT/W1j1+85HRqLGeLtRmL05hQtshnfO2/FewBJ7+XsIsuMPI4C3+gNOPVsxisDEDgdOKRMvOIgwnOGNhnrbJjAzsZgoHhRb8rBA/zl1PnZn/3ZOcoxR4T5Sz+hmcyQL4a8FFRSP3lOXRxeIvR9lyagvLkjqF30nPLIgXa65m/f6AlM056Ace0gP40r8p6D0Hv6FR+Mt8CU5CpQOQCpuSpelsYAb66/7vqtg8sPbTmgtRkgyCmi3cZiDtscN8aYtuZsdL0c6YED6grQJF8BbjkxoqnoxPig3zL2q9f72hxANIObR4/O/Z8jBD1jBKK/P/i0rXMQTvezk6NgnP/xIcesOrQNTwBd2oV/Iu21Az/QbZ4KAArQabzVrta3AKccLGOEeHNvjmNyop4AOPOcvuyQTDti0IP+zoNpHkd383XOm9ZG7WjHTnQqk6NMWa0pDmaN3kD6EbAb29Q8Ur+Ma2w6xbjGL/tvWe74bPNGzpfRIXG6crCb53cCdvGNY1K6L+PX+DSfkNvkxjPt0mgtLp2dcVwKy3S/eKddymknj3lIH5oXyVgR2+0sSC9tzWqXnXfajUC+yE9jNEcSus0Nyv7Exz8xffnaL2/rFumz2viGN7xhO7Uceks7NuozrT/oaW2uDON7dDaiwxznuXHHjOfwCA/8bWfAtG8LuMcP3wXuaJty+u9eO62aa/Vhc4z3Om9Eu8ddBOaYMcVe8oEGz7bWcgSpx/jTX3hOl8ghbP6Vs96aHlg7zl3r9NCl3Oe4K9ijNb6xuxtHwVKvXjXW1o2DUfZ30ofTdZpLzO/0S/zynvlkdPSTNXMo51dzU3pzdbYjKudauxb0xSrnQLxbN153mm9Ox1EQP6snvvidfuV8guuu30rPSaezs4Qu2y5EvODQH/Vn77fr3NxBztPbmrONV7wz55Db0mW5bz7oPDC8NK7ahei5nDm+czCYI4z5nHXWJ+82PxjXxhD5zoGenTDyWz/75EzzO/4or3lH340BUMZJu3ravZMzXZ2d/WItQkvBV6O8qkebPnv4q9Obb/7cbqb0zTMPAAe++5y7ppddeOsDUPLDu8i7jk7T73z8wOT7TH4caHzN4bOnE2ey0Ed4WRtHwSO8gzfN23DgweJAjoK2IweAFBkdEERB9HeAz2zo7T8wR7+OxkFgG8OnSFrX2qJNkQqIzBBPSVL26CgILKeQpTSVpqGt2IE2KZ7uu0c5pYQFdqXEF02dIh04kGMiIwttbYt1r7RFRXes6p+lkZIRTBEdnRGj0j0CTNWdkRXgMBoKI90ZUOuMsqWxs86oOB3jallGUWAMXwruCNySF79HwzpgkxINmMr5E8AWuKcfU8D1Y1HRgYqUf30PWByv1c/qZjwUmQWUV1dRcAwPMpIxzMjwTjsN8MTfFHvgbecZdLAxGfvBF/7g9PRnPH0713r59rXrtltvm+648465DkAx/qCZoUKeAg3VryzRUckqg0JU65Of8uT5vRwRAbLkSYSavggw1i6fAObkOlBfGRlJrjVGtI8To23zAczazrD1XNHNRcXlBERHYK7xWcQkGgIJXcPbxmnACVBBFGIpRdBXFBp5QX+RwfrCcz6lHklmA+JyLvmtrAw877V7oii+HAXjWMro9ww+aaP+KvVQO1d6B3hSG3NcabdoWyBTMo+uDNiM0MoN5GFU47s2AbRFxaODcV2ams57MH8B5wA1ADT89x7wiYz/4i/+4nTZZZdtX8PvDHTf6NFvdp0w6pWFDim0HN7JyRAgXvvws/85P9RJXvUTmtASSDJGBTa+8Fwb1E/+yHtOpJzGgF//lWP8e2eMzixSLxDMfYB1qZuipz7D7w4yxmNj2DghE+2Ky7mnPvODeQH96lKOjzbgrR0MyZ3nfEbHbs4q7Qr4zvmuP3P0qbMxlUwWrZujAI3477/n9d2nn/1Ne1ILVjkKmsejWcHmLW0t3ZJ0Qz6P/5bHz7zAP3KnzfoFXea81v+IwyN0pzu4HsCNL2S6/PWNK8/jW2kIS/GEf4C30flnbNbXBQ40Hj3v43o8bp1M9j3TDsWxf3NEkRFz0ypHQW0MOEoe1u0oONXaulzPl+UHWCVn0bQnQdjFS7t1FEgJaIwYVzlNG6/k6BlPf8Z80G1AN57jf7KhnsZJ8oS8dpUZ1+SkQ6uV4x1y4x6ZM4+0K8H4GAM5CtAoKrh6O4hYWWTG/Neh2PHY3PCSl7xkevnLX74dLRy4mKOjqOP0TnzAD6BnYGDRxcmavmz3XVHIxr/PONfOMnP8xNbZJke2UpbEP3rFYx77mO3dlJ5th0EpXNqxi55Rh/JbveaW9ANrjfIFBPh4VxtHOZvn9uMnpnPPO3d+Vh8EBBubePPWt7514lwrfVJOw3Uitw7obj5Md2x8jOMovbY6+r38Xta9E6hePeMcthPtOQsCzM2P+JZztbSF5M9a8ZhHP2bui0sedcl2Or0ckLWt/tLXOTPjxzp+Ne+satup9P2lfbBs7yp+ju9k0zRvGk/WCDo5+fjiF7+4vbvEeDTOyLm2aVdrXbvTlI1XrR0F2lh3yZn30vNyeqnb39aLUYfPUdA4NTbIfSlMc7TheTZrAH/BTvqnwJJ0DzzKiY2/BbjFO+M7e6Wd1Y3t5qjmErSPOqS1j8OJDeQz9v3YN+r/4ok7p7fe/aVdzOibR840Bw7uOzG98dIbpvP3HzvTRT/sy/vPV++f3nvtmd1NsD22jh2cbt4cbLxrGdk4CnbNqs2DGw5sOLATBzqjgFKTskshC7gr6rEUGSPIZYs3Q8aHUsUIKxqIEpVSGKiQ4d521SKIKFsdOFnkHIOl6NUMpUBmZWcAKcs7KXKUzQxG9aKb8VI0CiWNwhi4Hm2lK/G+NqfMpogGLq1yFIwK+RIYcG8Z1bjKiMoQGKNdAz2XRswqhb73x2eXhsDooPBcRkZA9E6GUffGtmYoqIfsiDKsbYwdPA18H4GpwCJRVkVOKd+zoocADQFFgfsdNOu5DCoyEFCBx4HIgdEME+/7r0+1kzFDBtRR6h/t6DDekSdF1hW9ClBnCKhL+374h394BlgDHdHsHkXfIZq33nbrdrQSQ5ysAiYA7nhWRL0y2r3CgAHG3XLzLdNTn/bU++TPJ4M5I9pyrRzXGWdkXCRmEVoBKX6XIsbYEPlVigi8uOErN0yP+6bHzW0xho29ziioTv3HiKk/tMXf+JizCG3qYfDoL7zEMwaj9z2bg0fqmw9/+MPbZxTkYNK/aMPHIjRdK0rUuGweyGjL4M54L0psjs48mTonB6R3xq3i45goEq0dBTmT2uHQ3OS3OcX/0uN4VtvsMOEsKHpQ+XgQ+JwTpPmocto+LxpPX/q0C0Z9DOXyxne4Nr62A6Xou5//+Z+fdzUk78pXnv9kliMAyKefOCU+9KEPzamIlC/3uF0F+q4dHAFKzf/tHNA/gbccK8ZF+XWBtDlrGis55eqjjHO/jWHlGpu+A69z3rS+NLfp33alxRNt8G55z60n+JbTwPPoIrdFL2qjdzxnXKDf8zmF1aPd+ozsmpuSNf3tb/KlrUUP52AfQYaiDJPHgLwcAeS96MwcYugkh4CNwPgL/ttX70mZWToKxjk88LCxREbMyx1Kj55k23ya81UZeOd/h8Y3h5uT4h0e+9282lqhf9SFF55tB5b+JBtFK+OZcdW6UhoiY9g8yuEVAOVZ7cmxX7Rmc0tjrvRjZD7HVXKDPvOvseH90cG/XIfHuaO/l+DcqcC4VevqWM84p+UUPRXguSchOfnSurJdNw7wXGoMjr7OFTH28Dz+G0dPe+rT5oN19Y/r1r/6W5+7lqO53/oOv9oR11km9WepJI3F9L5AynZw5bhOvxl3oCnbmGq3YeuVd8hwcqQsh8L/6I/+6HZqo/RDdKdfBkY2j+QoaU4ht2j2KfWf8aP+dkIUMV6742NgpOvm44IM0GEe0h9jmkbX0x3JSXOz8ltH9R9+od/feGMtQb/+VFc7DNLflTnv2ty3fz7/wHVj1Fyt/tIbvutd75odBfg46pb+XgU4K2cE25PZHKq1Zxw/YzlLPXvVc8txMILtq55f6vE7jaMceLUDvfrUnKIN+szf5lL9df5558+BI+Ytcp0DuX5Oh3I9R0HPFGg0OiObI0a9P3qXTstlO3ZyqCznq1PxufY395M1Mm8MSKPosGs6JV2FnpBz33gIhMeP+Dfu2ksfw7OCVvBiPNNA/d5td0yyF89yFOCzOaNzwGanzclAAO/gdXZDumZzVGM0PuJJtit62zlt3KVnp8NYr+JpToF0iMaGsXXorK3de+1cHOXC+8mmvvX7r47fPl1x8Jb7M9Vv3t0jB154/u3T9523leZq8/kaB665c9/0rz+1t3O0dstHuwqOnHhgHBG7peHh8tzGUfBw6akNnRsOPMQ5wFFAqWKIdMBjIC+lpANL2zZJYctoDIT3fBHLrimvPKZFV2BDZwr4ZlC0vVmZlGqKYVGIRV23LTTFvGiPdhkoqxRERSkyxpSPzoB/5bbtt5zQ7ilPWYECvtGh3d73nv+eGSMkx25dZWCMyt1oFK1SvEeQIVAlgG4nEH98r7aOdJ3KUZChSzEe6V1lYHVtbKs+KeqlHSl4jH9jOgjXAi7rhyKkKdJ2IniHIs9gzcDO2GW8Kr/dB8kUGfOM/g5k0KZy9JIBcsWwUEb5vrWBURCIADiMrrYTl38Y/0XdiXRmHCtDu7XvRS960Xb0TxFw8SQnT0YEGowh7f2u7/quGRz99Kc/PdOKRu8BcJWjLh9GprZ14LJ2l8ZBOWQ3ownIoQ8B1cYjZwA5B6rgE7oD5YA36MPTnGb4LoK9NDmdd+Cd+JuzhuFnzOnDDm31HGNQXzN21Kt8hpn60MYQcl3dH/zgB6ePfvSj22PK/baCB5z6nQw3/slRz+rrdoB4NuOsMea3vs6J6Bm/49kI9HknwxQ4Wy52spicoFsZ7bLoAE4yWPq0ZzzjGXNkPpn2rH7O4ek576pLWbUpo5/sOROjsxv0AZnQL4A2/NYX5Ig84/fHPvaxmb9+k0mph4BcGbel3dGvP/iDPziX1RkEyvqTP/mT+T/54OBwzgIwcAS6jYFSawTUet4Hb0s/BTTyu10cRe2Rg9KMeUfZysNvNJCDgIKAAO801opEbueB30WVc4yRtyIF1aMM7cxBi99F3ZLbdhU0Jsqbjn/6sSj3cd4PsMthkjOr+VmdzSnoif/NywE60eG3Z8gGEEme4jF9CZ5yGnFSlvf7n/0vv7YnbSJHwTh3j2sHusmWtpE5qbPwBH/QqJ/cQ5NPQK75pShJMoVf5X/GL3LQnJOMu94B2v7WNuXrF+OhnWPJn7nLdeXYd8752hg0/xlfUmiVIql1xBgJdPU+OSvtmW9rCToCfXJa6x802fGEpuabcR1eB6Zr4xLM21OHTdPXpRtpzthrebt9b6e2GdvWL4+/xAAAIABJREFUqnZMWWuMmVJAFQV97jnnzpHT5MHaqUwOytI4Nm/7Nm8VYYvXzdna2/htDJWisPVMm/SRj4h36XpK4YPWUluRg0BJjlV0tXPOPDI7y0/uLih9lbnyp37qp7ajxNXRnNeaWRofdeagyvnXTrDS1Zn3taMdfOQJL3OCtfaN+p868aCABrxUrjU3x2c6e8EKOWbJsWf6rX7PGBf4rN+ak3KGpQMXIJFzpF0YzQVoN0a0ubmXk8Ba5Fly0Jq3Eyg9gp9LXTan2Kr3dwKvZ1k48fUJKpblj8/1/E6yv9Srx7U7UDedqt0w1gRzqR1+/m4eJ4v0rZzn+Fl7PdcuGN/6LR27sVG/9b2cd07lKFjHo66P/Fvyeqd5pHHqnXYxkgdjyw4tumCyZr4tXZNnyZqxgDd4kMPE9ezQnM8B+tmP5DCHtGf8nSNuXjdO7tgxbtHjfoA7mgvSUW7ruzIrw7PtNlIWGptb0vdzAiivILucl/Ewx3XjurXF7/o6Z2OBI80L8Z0MaKPUQ+8557bdTuub584QBx5z8Oj0hkfdcIZKe2QV8+8+t3+66pYHFsS/4/iB6fojW+dGbj47c2DjKNhIyIYDGw6cEQ5wFFB6RiAnZTVgsOheypJtoBkbKYQRQkGijCnv0Zc+errxphtnxSsDvbzLGUulfQBMAXa8H6CrTIZYyhuly6eIZL/b5o0etLR11L0xHUKRa74DutAV+NPuhRTyIg+LzArY6rlAg9H4iAejkr0OmFlnPI3ApfICkwKdl2C++2NkUwbHKloqbzQGipTeq6NAfUXb5lzKURAowLhPvnz7XVQ48NI1hhSjCeijnKKNtI/MkBfXgcwUZ6APmhna5c0NqAoU0Ff62v1S4dRvI4iHfww498hpuY4ZN8roDAG/RZoCJAMxgAkBWcaK9/VVYIPnciAoqwhnbZHOCEjB6C/CVeQZ+gEvRWwnE357Hz9KF+Pd0gQUOV8Obzyqf4qqJtfaAYjG92jFDzShQ305ehxi6pC3gNOcZYFrGU31AVDTu+0mcB9dpaZw3bPqBSzIkx8Yqx8ypNoZEqjqnrZnJPWc37VDmfVrxtVodBVVrKzSkzS+XfNs7c9R0DxYjtsRLCwys1QSgeJ2ZZAL5wW4Vqoqzwd4BwahPWddc6lIZjtNAkM5lZ71Pc+aHQZnn3P2diQ92hne7cwwdvDWjgKOAmMMb+0kEBGKlte+9rVz24vaNxav+vRV09ve9rbpU5/+1Dyf/sAP/MAcMexv5Wl7u6ma/4oanI34ffunE/6djHzVBz45WOvznDhkiLEeqIJ+7TX/f+tTvnW64MILZhrrG2Vl1KtPuckjujgKOFGK8OtZa0ryk8HeDpAcyTmTATvu6f8cBTmqRxApoEL7W2/aeYbO3jHftHMkuQhI0OfxzdgKzG63SsCi8slO+dlnpv7C5Xta81c5CgKTclh1uKp+AODEO9fRos+sqdqGJnOc+auDYc1FOc6MJe3F03ZPFO2sz5T57Gc/e5Z9cx0e4AuejWsX2UvfmJ1G+/bPjgIfzwZkcjR5FvimXehQv3cCnzrQXv1Fvucc1mbzeBHaOTLTc9S3HPuto8sOOdOOguW6va7ePQnGipfWgaWuG5fGFUeBdhp3fpvfWz8vufiSeZ4KBDNH4WM7lZQTyJbjVf83pgJDl6RVnvFknLZraQz6iDcB2uoZUxSZ09IdAjLRR4a1gSyW2vLFL37x9IpXvGKeB9XZ+hEoSb5yFpp70e1/0frGQEBu66UymufLsZ5Dvjk53ow6ZvWQ63b3tJNp3EHjvvKNr9Ye94GyrcXp5+OuuoDNEXjNwdcuELqPa+ecfc72+Qk50N37yIc/Mn3kIx+Zbrjxhu21Z9Q114H36bSj3DWHL2V9qTevKnPd+AjEHsfTUsZ26yjoPXSOoH1tSfc1PwkcoN+WYrIzXTjlc6ylwzSfjamHchpkm6QHjfW2RkZXOsVObd0N71Y5Cda9t6wr3TdHnPVD2/1OTtP5/Nb2dAVzSvaecrLV8KL6Gy+ckrMz5dDWWQ4FNeB3OhDayK5y0m89Z6zmEEgnw98CS/C89d3B6sdPbAV3pMvUByNdBbZlm6UPxUtzXv2VTGp7uxiyPUfbMjnrPWV97sit07umrXSjm8+Dx4Efu+iW6WlnbzmfNp+vceDjN+2b/o8vPLC7Cart2iNnTXcdf3Dqejj38cZR8HDuvQ3tGw48hDjQjoKcAkVwFF1JKaHspOAwOihdRXm75++UXMoXZemiCy+abrp5a9dARskqRwHFiGIICCuKO2OySJ3Y5To6A4rKO1nkY7R7vhQO/m4nQRGcjLSUz3FHQcYfmgKevOuTAyOlbgTtRwNjJ0fBaDgqc3x26QTofkp/RubSmOl3kTpjOUulfnRE1K/qGR0FpzKWxvtkwm/GblH8OQoyMPUNfnYeAaMgABZ4o32AKZFXGf+jATU6n3qvKNbOM/CM+ooYZ0xL/XP1l66e6wbeFtFX3xcVpH50eFe9+pmRgs5Ai9lAPuec7UNggQrKAwjnhCiKHi8zhPDWOCKLogH10ROf8MTpwMEtgCy6tQt/xjyqeMuoetQlj5pzEvdBq7IYoxwL+hHtyanfyUxATKkLXA8YIffGQ2NZGcrMMHU/4zajL2cHWkq/wKhqXDEGPdv4YczlDOy5HCCiDzkKAhLRjwbjsv5Hf5F2OUp6P9kOVMiYanxmzKk3A7L5wbURoEiOc1CUeki78CAnUA6F8jArry3vAb1k0iHX/pvT1F3EHL6NkWPeb9dE40rdou+KfAOUPutZz5p3KJAlNObgw1+Rz3/8x388R55r1+te97p5p4tn8ZIMkRlj4ru/+7tnMdLPRYUCueSXloIIHwDv5Fq0cDs7krEcRYGhOXnM74FyGeIZ+Dlzkgv8EgHut3Hy/ve/f67nOc95zvTkJz15djpkbHe+xmhsB/a7hg5jwJrU7/oVaOxZdeRszAmI5/jb2RDGbvMY/rrfTqDAgoD/OWL48JFt5wh+ZvDjjz4tZYR7OeACzeX9P3rs6PyOdib/0Qi01A/owNMASnRc89Kn7UlzWOcoCMwIGCEj5AwArB3mwvLBdwYF+XbdGHeN0xFtHJTNWRGJ32Q/B0rj2ZxpfHjPfEQ+7UbR5nLU56z0zBy9fOisOUd6Uf74CvT1HOcaGdTn6rCLJsDX9RE0DZRq3TO2pcwjg9rcORrvec975rGT83EEbptrmpvGTmlsLHWCdWvxqg5NT1jqCM116wIVlnWs00XWCdFI8wiseh4frFHmI44CZXMO6bfWzJw9zZP6xlqpj/V3c1fgdjtTWj/wv7VryYPmc32p/KLcOY9mmZm2dmnpzxxBQO1k8s677ty+ZwyTTQ53u7LMucad/g4sf+UrXznPg9rs05kYytd27+f47VwV8+q4RmgnvUhbcoYEgHq3nW3oLwK/+WTso+a05K7xGohpHOAzGkufNjtIbr1teuzjHjvPj+10SO/TNz6VSabGHTj1TSCo8tGOnwU8KEs9f/93fz/vCrvyyiunr9zwlW1dLPkNJF0ld0sZHUHRpX7c+11fyvs4XlaNt2yYkccjILuT7rtqLI0y2lyq7PSfZIn+aW7igNd35MUOm5xL+sw7BQS1NhRdT55zOJv3GgPVP9at/t04CtbNAUu+jTxbzkc7zWnRkMPZt/XcWCuFnXndGtJh2eOOgoI1klPvF0DU7hl8y8kyBlzgR4cfk088M1eVNjS+pVOOMqC8s886ezp2fCv/fHpFNtLoyGw+toZ7z//6Kfsix9/Iu3FuLbgrR3rljOUt3/X+X093bRwFe9KG9v7St511z/SaizfpnlZx8H/6xIHp2q1j5B7wzz3H90//cGTr/KzNZz0HNo6CjXRsOLDhwBnhQGcUMFooYilevl2jKDKei+QcFSf3GPDSJlAaGTylcSm9BQOlKIkOevKcvylYylMvsJghWZ73FGdKoU+RwClUrrUVPOUMPaVvGBXcwEXvuD6mEApY7b1oVU+HWzIKO8C1CPHdGuGj8ZHC791Ak8CGyhuV/pwvOUw8kyGV8bjOCBuV0aUBNIKsKaGVt0qo1hlQrqONIh5oPyvaJ6PpShWQ8ewbX8kVYCYQWZ0jmF9/Fy1fJK93O2xU36uzFCU9M+be/+xnPzvzS8Qogx9tRUXn0EBL+XZHQJncMbylddH3gDCyCZQqEskZBYwVMhGgHB8PHTw03XPvPbNsk3WgBF55vjQJ8Q8Y5zo5y3gqYta38edZ/EQrehie5LOdM9pDvgKxA+a9V+oX7/mPJ3ibYwLoYpyWAimw3feY47moa+3A7yK2StOjfu3MsYJ/ysB7/eb5HDWf+tSnZnABT/EsULSdEYHhgTEBzRleyX3jKIBOfYEZy2iu+sZ9fVgKkqLQylNbHut2t8SDIs69G9hUPvucHAFq0g+JzkcvmgK48b2I897JAaMe/U9ugenK1seAHjIMpON8KD8+GfWc1EHtzpBXm1xyvOUEA9ThJ/Aff3O2ootB/od/+IfzzgN0oMEZB8DA0fAdnTbNY+hHIz6hs751X905EgLBap9+9x6QmTx/3/d935z2CF/mOW7f/nlNKb1FOwz0MfoDrbUDUMlZoH3qz/lmPHXmQUB1Rrm2qD8nj/e1FX3qj+5ksfRT3q/txlV9P87r3vdc8ut39M9r0olpOnL0yPYhj54jTwBLDqLRUVBUpHbPTr3XPX9Pa/5OjgLt7jwS9FmHzcU+gfK+O5vCGDYOyCLAx84g9ANi0It3+iGAKFCndS5HWecDxENgvXvmJ3xPftWLJ9YU8706Wvs7wLg5j/zgJ5kuVzrel1qqMZhuoMzShOBxvECHnS5FirdG+g6wDtTzvQQb+53zvrHj/fHZsTNH0LHnWsOjV9uqdyxrKRTNjevAzWW9635Xb8CleVw/2R3QeVZ42C6+HIajs6x0I8ZQ0dBFEufYd498F/CBx+ai9IDq90y6E9nrmfQj/RuI2voefZ2joa527Vj3ON3Nt9Z59WizucPOLO3UJuM5BxYaPJPT2bdyzFl2UuQYKF2f39rbmkq21YN/6E4PJqe1bZVO17xS4A0ZLbpZe7QPXZx8nuUs8yz5DmBNd1Rvf/sO8GztzOmdbpxe1HqVA0S9xqY22U3wR3/0R7NTqDGSXK0C9BtTS/B+dBSM425Zxjq9d9RnV42LcWwtx+M6PXccT55JB8nJPzoH09+T1caG+c68SqZ89BPdzbulh1TuqEeY65oXlFfgguvLyPVx/ujv5ZxyuovHqnlk7If+XtU3yVUy6hljiLx0QHnnBRnLpaIlD+SpnWbWGmW0G6B5Wnlk26egr9ZtfMpRoE7rgp0d2afkOzslZ9u23n7o0H14i4fGReM2vve8sowDa0y78uedrGefM587YCyMTrpxTCijfq28+IY+c0KOknicfF194N7pjw9snQey+Tw4HPi5R904fdPBIw9OZQ+jWq74h/3T2695YFMOLdlx49FD063HDjyMuPTgk7pxFDz4PN/UuOHAI5IDHAU+gb3lQ6UABawwrkalukjYAGCKUAYV5bdDZClro9HRIZKlLSgNAGWo6LTAnoxK9eakoDSWhsb16ik90QymnDxMa1T6i24f0xGleAVWo4XCh5YivbSvsr3r2aKqVhnhqwRkBA0y0DyXUTiCCOP7GYY5LtoKHgC8LGOVUl950bCO5pTUdQK+zoAKLCYzRZ+ngOsLPMX75Eg5wB4KvnvkCPCZIU1eokW7lZuifNONWzlxL77k4vldBoc6Ax2WAAE5Avh6pkNpc3KN0XTo63Bt5QZ+A5uUDUAopY6+L80C4w4gWyTqCB7MwOK5502iGH3IFWOmlDftAPBNphmR6Dc+0E3GM7ZHkCTAwn3voLV89eRzTPkToBfQjg48K70G8BkfXPMfb/C76M5AmDn6/Oix++R/Rmu7FDqE1nP4jOeNYfxSnnvlRHYPbQ4yFk1eihJ9q+/VW6Td6ChTTrtqPDcCHP3WxtFRkEEfSJnhHHDfGQ/er09yVgJ/9O0ITrY1Xj2BzZ0ZUd9os3cuf+nl03Oe+5ztNDO33X7bDCgpA3ikjbNBeTIXf1Ho+AmgBF4BXZIFwKw0RJ0lgTY0A/jx0o4Az0uZ8ZrXvGaO4FUXIAogzxAHVIxzORoAvdJg4Wdgkx0M6jOnF6E7Gqqjo6CdJT3X7jLt8iH3/qPVsxxEf/Znf7YtJ5wpUiUFnI1zJF6g1/uuN/8bm+RInQDldtYU2ZyTGpDs3eaG5GMGJe65d7r7nq0QKGtP0bQZ7xn4ZGXczZVDbt61dNIxga4xnZV5JEf3nDLnZLor8uheqZzU4Zo+ArQ5syRHQQDCSPuT/4ettfp0Pzs5CpSFj+aTQHU7/HL0aHtOAn+7jr+eB0aS08Zfa5bntD/gZrnukg3zPvlql4r2tisMf0Tces58a6yhQZk5mAOOyBX+tcPRHOZ9MhK9rumDEVxuLSJ3eKwfGst2cf3t1X87y+gSbENngN64ruHjEjAMeB6dbKscBSOwN67Zo6MggHJ0FCz1hfH3Uq9YV8dSlsa1PhA3cM444UCUVg0PWivN2Z35EMiPp6WZKypd2XOakIMH5/7MMdnaYG0q6COZaT5oR0+R7oF3pZfy29jxrR5ygX5lqzNAux1+njEPkBPOf+u8d7xvjv1X//JfTU/7jqfNbdT+0lnmJE4OyHx6AzlsR553Oj+gXUHtaNKmnL0509EYYN9z+qZAGvXk/EovCiBFM9k1PoxN7cbb5mzlNj8nU8lD/C1SuvE4OonSNeknPjlUldFuOWvQH/zBH2ynZhwjqdfNV0uwfwl2rwKi14HT1bFODx7letVY8P5Oem46RHoZnmYjLd/L2aHvkkXvdaaTddya1QHq9AI6ccEfgevqtMZUZ2MD/0dnwej0GduxdLqc7rpRv4/OnFVOgZ4bn/dcdOc0Mb5yJJNXcq59OYONBb/pP6UII9vebydPO5LpUMnhKJ/tBFa3MdVOYvzNaRgfvTfqgOoyfgv6cd88hKZ02eyx5noyoM76JPvMc+l0OQk92yeHUDpAtolyC1qL/lJi1ree+evpzum/HLtuL126eWcPHPjec++cXnzB5kyIJetuPTxNv/PxA9ORrYxaD9rn2Il90zVHzp4cTbT5rObAxlGwkYwNBzYcOCMceMsP/dJ23kbGSxF2FJiipigu7pWDvQiJlJtyzWc8Mr6KRhwjNorQZIwwOgJRGFRFfZdLUt0ZOxTslGoRy+06QCMFUjkUuoDjQM4Y5HqOgBRd7/qkAKbAjoqjcinJAdk5CtrVMIJn6zpjCQyMRsVORs9uHQU9dzqOgiUNSyNqVPxTTpftG+kDLLXtPkcBZbzI8rbtxttANP0ighUwc931181lVI4+JmfACaB25eWAaOeKfi0SNKPMb30GOC0KPGBV3xWV6vkATf0vUtl7DANyVpS/NDkMl+6hTXoX/33QydjpsE9lxgdyVqRkOy0CHtq1Em2ue3YEy5WfQwa9oxFRrmZ1t6uhaO4inNoNow9yKqBDn+lD4yYZb+eBXUJ33LllIBmbgRhF+6KzMemZMRrM/IGWxigaMxgzfM0lePq+971vNrZzXqAnYLwx1xiP99qTM6lyAzly1hT5Hb+bx0YgojYn+4GFvvV152WUu12d+jSglCMIj3J+kgHAdHncRbBxJHXgJZoCL5P/AFe05CQrNQqQkoNK/mdli0AE0HFCSA9ENl0n4xwB73rXu+bDb+1kcKBxQCx+kmsR6/oMwFukunn7ve997zzmOihZ2z2DHmNPPQEezVc5CgJK0FyKnfjRXDw6CkTvXnHFFXO0Nl4CHV/1qldtRwa25jTXkAv8b+cZ+VQnPmsTGZcqB/3JpvraiRRogJbme/JjbAfYN4/hc0B04zfHlT7Fa7zISd6h3Dm52/WD9hxp+hUN6A+gMwZLx9PONmOIk0B7taOIx3Fu14an/s//zZ7W/J0cBY0D8zCgSttzYAWudMB56ffcB3QZ9/joPnkNEMXrEUTugGPEe8acIA1WZ0PgkX4jE+gx9ji1zD2lF2qMByzhf2mRlIsW/PJ++kkOBv0WWNwOxXGNQ4+x1fzkt3MztMlndAAE7ORAGkG0VY6CaAokWgVGLoHLcZ5K1yiStfUg+kcdYgTxAjZHgRnLXbWuL/WA0VGAJ8Yrx55dPHicMym9yLhrJ0mOas8W5KD80tuNjoIcgB0KrK05DVrP2k3R7iDvGD/mgsYlOctR2XPmMbJiXOnPDpDFK2OOo5WMkSv/1UsWfuVXfmWeW1Y5CkYQFB+1OQczGsiBenKAFCyjHjw1flqbckImOzl46j/tRj/avN/cjZelMUonytnuXnNejlx91Rw4AtyB0jkMmqfSJ6PDO+r30Va/2wWBNg7nd7zjHdtr3BJQXjdxjeNnKX/rQOmlfjqWfTqOgiVNOzkKRqcGno2R4AUnLMcanrazzDM50azl5OqFL3zhnI5o1i337Z8PAE8HNveVAhNd7e5r7Q2YHgHmcf5pfC+dL6e7gIx90Fy25He/R94336U7oKMxnLOtXX3GqjnCdXO/cdpZBniAF9YDfOuw8naqxRtyVPCRMa8uPCKrje92IOBT48z77STVJ/jvOe+rozXP8/og26I25wSIz56LpsZUc5g2xpcCJ1pHSinVfIKXaBh1kbFPpR76L8euPd3u3Dy/Bw6cs+/49MZH3zCdve9BRsP3QOuD/cpb/mb/9MHrH9zdBLXxq8cOTjcd3ToTbfP5eg5sHAUbqdhwYMOBM8KB//SyX5wNm9LsZJC2Xbmo48DgjDnKDwOBwpMy6FlGDdAFMJWSR9nJmPSs60UBaoSyKcyUI4ZfhhUlSpmUM8oXg7DDHTOYPOua76JSlV901hgpGkDrWvdTflPwtN9Hu5SZ8u33GOk1Gg7rDIwUu910VOUpK6OuiOoA8AwU5WVgLg0Bv1OCl/UHsHa9tndd+SNfontV+6IXrYBFEcilqlI/PpYaKqCWjOUI4hgKrC6dULsSiiLWTwA45RaNVB5TRgaAiiLPGND3gQ9ALMp+UYKBvYGWtasoLzKGrvKiFo0YcCUKOiBMvSLAfuZnfmY+kDPFv4M9M6x9F0EGPAjIzzAPhMeTMZpdPeS5VD0Zau1c0F40KAcvcnRpbw4z7Sl/Kx7573ntz/lVee2gCVhRDpo63JEBAzjx/u233T599datvN1FS6I9px/+lw8ZjaU3QqN25LDzG1grClE9eIGOIv0DL/VTkVlkMBDK30XzZjgnj+hpTGSkK28ESrQlQKT+y/BWR3OMeYtc+Q4gVE9Oy5yPysjRVOQz2fmxH/uxOfe+spvzSsuS88g4aDeG9gaMul8+X31Dxj0HzNUf9R/Z4ihwTsFVV101b7F//etfP0faa6N+wBN8JrcBte6JCPe+dCKcAq5xPOAXhwSQT1vjl+tF0tYHaNYmH20OFPScekfnqj6384HDQH3f//3fPwPGeBpwVpQsOpVrHAQEuuY58qYMPJFOSf8AGNSl/8iscpKrEazQZ/o3kN67xhTetXNtjMYNBPKc+apdBK01+oHMP/6bHz/zSV0XXXzR9pktpfsqzZG62mERP7XJulfKq+PHjk/nnLt1WG87IvDhwv/uNbtZSr7umWuu+ND0yX/7/2xHzLYrwoPRYK7SDjKmb1vL3cevxrv1Xxv1nzbpE2s9+ov6bqzqV/wmU31KqcCRhXfGizr8be4hM9JOBDD7rZx2ieQgNm582nFAtn20rd0M5Ntn3uF13nnb56qgP2Cpedm4StfAc7KqPzwbn1qbXWv+Cehszmmt7PeoX4zr73JtHtfx1mHfrfPR3FiMptabUR/p3hJoHetYpZus02Ncz1EAPDcei1Bv3QhkI7PxVF8YM80JRfLGUzT0N7kyNnL+6vf6M4DO7/QH/em6+Sv9sFz9ykkO8KsUe/qznXDkiKPaPJJjGe2jo8BcGrhZsMPI03YgeB/deFGKI+/l3AqYbNdL99K1tCsQP/2g9al+avetuS2g1TP411rg2dHxsHRcob21KofZKE/xqrk4vbNdHN7X5nSGZM8Y5vx95zvfOev+zaOnmqyWMjvK39j+ylmC1qvKP9OOgrG8sf6cAOjMYbOkx73423ONAXw0h9ldIO2euZd8tCvlCf/0CfPuWZ+cctXZGtxOtsDrB8JRoP7afTqOgtFR6T20FXASv6yl2pyDuZ1geGDupr+TtXa6tr5oN554132/8SD7QV0FqGXXZac2jzZ/F2hkXkCXtaIDzEe5i379l+7QfJqd5vnmQ3Sl/zRXpovlqFPO3XfdPd17eMserf9a93MOWfubAxsjXzp4eHr3oU2+/FPNMWfi/ksuuG161rlbOu7m8zUO/PXt+6Z/c9U39lDhvz9y9nTv8W+Mo+KhLgsbR8FDvYc29G048DDhAEdBUUuUpKIfAUVtsWcIAFspYgyhooTbFpoCFwjFICsCO8XMs0XtBtYEEgCa5e6kUDLQx62haKBQKRs4AbTogCr0UAT7XRRjwGCATAZmRmmKdwqb+0WGBKIEtgcyteOglAejIrzKQMjA240YjEZRhgWjICMlpXY0TqI9JX7pMKhN0bm8X53dH8HTdYDB2KZR+ScbgBZgmZ0B+kNf+RRBm3GZwg6cBAwpp0jhDNXSo+gTSrJP238vOP+COfLKp23vATiz4n0y7UeRyN4jr6OBMDpZiu4j9wAq9JUuCb8BGPK/F+kLmCADr33ta2fnlroz3NWfk6otzL7L04wnRdsrp6h/ZXQYKOMoJ0KOlzna9tBZ04UXXbjtTNP+dl84fO2ss8+a+d5OHsaOuh1oKO2N9pdWQFsDVwLaXdP2crsGtOoTYA+eFYWdQZPBp/05AwOIPausog7jfwAFYFdO46IsM7LGHQP1a7JrbKKxca4sfVSEvucanwFOATzjuB7luDIzMtWvz9vZMEZYFyWvX0ZayLBUlcvvAAAgAElEQVT+BFp2kLX2Sp/yghe8YPvsB3zTR8ZE6aiUqe/Nt20x1x6f5r0AGmN1dopdfMmcCipnKZD793//9+c0MABYTizzabtP8EQ7cs6WYiVZLeIaXQFdM/j9+MfPMhZYi78Z4EVto7N5yv0ROPW353LQjbmIjc/mjdrXzpiihaMbKB/IRZ6MD4AUfooyRH87CurbZCGjvt0g3k3GlHlg/4HZ+SWymEyOO4MCBTzXge3uG8cdeqsez6E5WTl44OB8xoLPDBIeOz7d8tVbth2ZOaeSBe8pgwwlp4GW+Fdaiute/l27WU6+7plr3/fR6fP/4fe3na1FWrYu5gSZD5y/4MKZl85RuOjCi+ZzVjgBchSQIf1BXvGi+d07gcVk2/jBE7w2r/YpMtOumM610CfKNM/kzPS3usiqd5o3jA0Amzagi3NX/7T7BP/Mt6V3KgVKoK3+8q7yKptMWb861Brv0Wwubl2sz0bwb9QBWjOX39o9gvnxoTl0XYfmdGp8tV6PwK576QYjmNc7jcXkcKxrJ6fAqufMeZx6nHuB9AVVFHVfmY250hEF1vk9Rl+nz+iLxn6gvfoK6FBf4LU57c477pzl07pnHlS+9HhSieW8al1vbjHWyIvr6rVby1kpBQW0bvhtTvnlX/7l2enq/ZwFI1/R2UHppRsZ+2LU6VzPidn5NO63O0kdrcfNJ62HOUysJ2j3PfPAAc4nTsxjzH9/G3McZug1ngKUyUx89z2mPmt9LuId35uP0KL+znTIiZFDDY3N75z+b3/72+cxU1vHdba/V8npbuRy+d66cXN/HAXryhzH0fhMYzH5Hu+NToVxrDdG9BG5piOZz+gK5qDsjaLJ2wEzjvt0Nv009tepHAW74fNOfF1n86zq07Ef4k90p89ZF43j9HZj0DpCB7EWc+Ipp13j2Z3knC6BRwWjlBYST5dzdbqnbzzLSTzPGyd3xrROpHMunWz1C/7kGGguyZmPHu8VvNNuhPFA89pqDGoHR4E11ntoSe/WbmsgempjZ8C454yCD1xw1570gc1Lu+fAPzl4ZPrZR924+xf+ET35v37mwPT5W7+xDb7z+IHpuiNbwZ2bz305sHEUbCRiw4ENB84IB958+S/MBkigHoUlUISSErBZ1EpKUfmEA3q9R/mh7GSYUNp8yo0eMKoMxnypWoAOtpZSBBn+RYUWeeV51yhORd2kdLqXMskApHxl4PjbOwEaKbq927ZsbSlfZgp6oFcGe8ANI2gGf44f3460qSNG0H5pJK1S0pfPL0EA9zMsUrbHyGZGWqC38itP+zxXxNtYTuXVhoygHBMp2UvjZgks5CjQxwCmct7rU88++tJHz4f7oQH/fcgZRb0UROTB38rAd/0QHZ7XDteKItQHc+TQuedN552/lac1oN6z7gc85+hSjncy1gMGtvvjxDSD7Ooop3lArbIYyUAjhomxUJod0eKvfOUr5/YxaNBR7nky2c4Hhrsy0OO/MrtWRJSx57+2Kwu9UoGMRj2+ed+nQ14BzNqFv/VxoGwgQc48vAaO5AwYjf6Mm2QpBw06St8U8BHgoBz8aF4IkEEnGvBL/5QDXB1FVOETHrzlLW+ZI8fK15yzIllvPGRY+q3s5p6cTupMHgEonhujgwMnm5eU537RX9oQCBM/cxQEOCWXyihFi2eB6e4V/c/QVa62aqfIfqCoXQDea+cKh6dn0a395im7cgLJk+PGS230PuNy3/59c91ABofg5igQif3TP/3T0zOf+cxZfkp3UBSePmsLPJBcOWgI0AX04BdanvLkp0yPfdxj77N7qXmjuWWcs5ZzxAiyFl2XXCbv6lYfmvAsZ0hy7H7zxuj4nfMZ33Hn9IQnPmGee0od0rgG+iqLHKpb+/HDGCd7OVECNPqt31svRmet8ow3/DM2A+xaDxjxOQq0u8j30iCoEy0Bza2LxlfvudcZLmjWJ81f6P+r5z9pT2v+jVd+crr6ze/aPlAb7TmlGusATDIIJLVDAB/wHQ05TxvD+FIUc/2qP3IUdGClOQd/ivZHfI5bB1ir07jRJ8rD12SRXKPTu8rzjSb8BFgr27xsvsRXdRtfORBcC/xtbfFd9GoBBtpv/TJutE85+pnTrXRQOZnGtXO55vd7HAPj2j2uz6t0g/FZtKEFvevGVPUFdo3A5CqwdFnObhwFzbsB0qKfX/ayl81zun4vipecNHYD9HPokrPa2+65dA5tbBeS94tE1+/tZFJ3zmfvkb15Hb7xpun4ia10IDltD997eDp2fOvA8cZUaygZsm7qf2VzNNopqI1k0nzcnGbu/LVf+7XZ6Ur+0yfrwwICyFe7j7Qt2rxTUEzOAN/qJr+tpTnAmuOaL3O85NhXb+X5u6AW7weWKsM40pbSwOVE904BFJ6ztviN5oJtAjf117ijoDFfXaPct8569wMf+MD0tre9bXa4ppMv5bx2L2V1t5Pa+N6qd5L75VhbRccqWnZLx+k+twSd022zMcijucvuOHNbKS/1Eb7nsM+p4/14X4BDDvzGbOO73/EgPXHd+F/XttbpVX2wvLZqLspeamenMaoN6Y3pJWQnBzpb0DpqjBm/+OJj3jdf4Ac9OydbDrulXph92Fpc28egnvTYVXxJb2z3q3XIu+mMpc40FnMeqLOxX9BQgT856gq8yWmgnFu/eut0+x1bbbMGoqvd/ZWDni+fe3z63FMuOF1R3Dx/mhz48Ytvnr71rHtP861H/uN/ccO+6T9+8Ru7myAuX3f0rOnOYw8NWh5KPb9xFDyUemNDy4YDD2MO/N8vfcOsjFBiGMxFPN11513TgYMHZuWsyAgKWNG75aOlxFFgKICUOb8pOT7KozABQ4AvRZC5RwFksDCeGCzANAoxJdA9ZXSAVZG1paqhsGUMMIyi3zVKnDozVpTJgEIX2jMcU96LzKfIpswWxYUuCm0OhZTZFNxlpFEK8qikrxKN7i8Nm0Ckygn8bCcEWj3jd4poz2Q8LJ0YGUTxqzZGQ+Dw0kkxGluj06D2VG+OAn1DUdZnnRcxgv76SZ1z1OrJ/Kv6o50HDNS22JYep0iaDKYAJWDaHFV+7+E5ojAjN0M9wxuftE+fq7vt/UWZj2B5kTwdrIZP5FNZymcAFzXu9xve8IbpJS95ySzX4xZpPLjl5lumE9OJua0ALvUBGslpZaKtVAulRihySp1SPJBz5XvfvQ6BVgYeAnOLfj1y+Mh0/gXnz8ZX0dVoyTDEX7t1MigbY2jMMYJHGWalNTIeS4OUQy3wMINsTOtR9FQRxu1KyrAq8hpA+Lu/+7szYIOmHA9j35A1fTaO1XYvZLi2+yhwrd0SbdUewSflNLa1qTMbRgPSM64HEKHN/7bNM+aAiuQ28AT/1NuOAnWIiCN7+szz8ns7JNhvPHWAcDmfvV9/AinV3aHQObaKEtUubUePMaf/yCag5j3vec8sJ2TTocae0xayHQAUYIBeMtiOAfXpC44bzj79CLhAe3PBOIaKJC26bgQkqkP5ReIFwmVMa6+PMdUOnqKJ0R1wj0f+1q7R4Yf3+lY/JKvjXIeuHEHa4hm8MAbkn1cuGfVOEcP+7gBC81Vrgm98xo8iD4tGHwGbInFzHpDd6Cwfc6kWWqvQlIwBBEqj5l00akfOt8/+wLfsSdP48ns/Mn32f3/rNkiOZu3UXu2pXdpspxf5yyGYky35d72Ug/or0LR11HcRyM1r5L21Dm+U+dKXvnSOoiW77Q4BlvmoX+CA3971jD5q90Lpb0pxCAA2F7bzSR36p5Rv2lg0JpnwfMArGSAbQOGci3QgILKdOuabIkWXoNu4Fvb3OgBuJ5BzfKfn9FHr/tJxOtbr+TFYoLG6Drwb61pF63gNDek6+h+PX/GKV8yOFHzRvzlt08MC7go4yNlBnksh2D205rAxLtJtPNtOwsY0mfJ3Zdxx+9a5Id4/97ytA5LJonbr78YxWXCd7JAlzwPg2ilIFjqTpvNVnv/850+/8Ru/Meuj6X7JLdoD9uqj9A9tV57/1sSAzWS/AJjlTjF8GHcUmAPwbekoGHc24IX2o6HzbTw/zll4QqY9U4oV9HdofWcopB/hWcEazet+6xuf6s9Bop+MFXQ4e+b3fu/35rGqfelaS3kbdd5RxzzVxDbqxMtnl8D0TmWNuvlOY/JU9JzO/eaNse4CefRHOlGHhZuPG0c5dHLKkat2RxVIkyN9vNcaPK6JY/3L9fpU7UnfWjevnKpPej+6mluaA9DTmmPMdRaNsem/dTsZzIGQYzq5HG2S9KT0SbwpfR2+5ejGy2zN7Dm0jH8XLGcOGlMJorF0n+k12R45Iaqf3iegwWcO9ji5o8DfykhnN5ayYcmDdhRIZLz6PTsgnviY6fBL/6tTddvm/v3gwHecfc/0yos26Z1WsfC//8sD000PEf/J4RP7p787fNb96OlH5qsbR8Ejs183rdpw4EHnwH98yc/PQATFqahWSlxpEBjYlJ9yahe1H3CQseKZgJkAEspTgA3FSRkpigw1/9v6CTTocMIipAOGikIN1FFWTotAjaIFRwMqhTrQJ7qU77kRoIyuIs/xYJmHdxmFWmftxuBYBQaMhlIG1DL6KHAuhd93zoCMuUD+QFW8aWdHPKiuItuip3pHY2aM+NsJ+PAcuaEAA9IYPP4Gkqo34z1AKcdAgG0pPPRnaVTaJVA0aMAzJV2/cRK45r7fRRGRrfoMze6Xd5Qsj0ZFPMhpUj+jE7DPEBkjoMjPJz/5ybld7nv+l37pl+aobeCD+0AFdSgbYOwbL0qfERioH0phg/fkNuCgiCPt8Ixy28ngfeMDX7UNL3PWFSkZ0FVaAnXhS06z+oNRgp/KQ7ex3PjMoYevpWnJAFVfqXmivX7W3kClUg8AETxXxFVR7crGN6kKANQZkUWMBnaMjg59Oo7NxoA2Vq/2B9rkvCz6snHg2eYK5anLdwYjWjpcVdnK1C9F7hWxWTqMdhyoF18DUXOaaqt221nAsSQlkDr1a9Ht9THZFlWdLAFdOBTcx/eAnEBzzxt3+vgLX/jCfDCx+n7u535uPkhZW4seLV2SMtTfzozkjGy37b8+QYsI8xx+zRH1ec605TzUHFXU4Bi9Xhnt6iIbYz8rW38EFqBLPWTPWuR99zKui+jFMwa1sYCv5S43x3B2NDaBXqLQnesgeg/IqA9d134fPIq+onPVD2D0O8C6yOVkY3RKtmsq4DzgGt/bKaBe8tZ8BAjAj5ymaMmx5b1Pfe9WOrfT/Vzz7g9NV/37//c+50Dgs3rIj7NW1E1WzK2lV8vJo77AlZzlvpsjA2LRWmS4fmqdHvtTf6lbWpfv/M7vnMtI7vSv//hD7vC7wy3R54OPORWV27vmWuOhNITJmbaYz9VLPnpHWdrafMcpMR6CKbiBQ8l7I8CWnrCuD9atl6fqsyWg2hhqfS4SNxCruaty1wUttO6PwNeyDcu6K7O50m/yz3lDVnLoN0aaW5P5HBzeD7wf1yv9q13N6fooh1llN383z3smULV5OcDN9Zx0OW/JUWMvx5G1O0ec9afD4oGQ6EQP+bn88sunX//1X9+eM5SZc9xYzfmcboaedqKSR/On9rZej7pXTuXA+ZxA6DJ35xzA0xHk95w5PD2w/sxRXp/G0/Ry90c9rPWwuSvdQ93xUFkFpURvQRX6rfY3f5mL3/3ud09vfetbt50xycBStk7lKFinSy/fi6ergOtVY3B5bdR/TzU2l/dPd4w3F1VOv8ex7RoZ4IwzL3JclprN3Ka/0wvNW+lkzdHNz+MupOoJlB/pyGZY0rYTL9LLxnbUD11b50hY5WhojhvrLNinHYLtLrAOCF6TpsffZLAdycl8Y2m0P5P9nHrpJDnm1J0+NZ8PcfY5827l+Nj6XJoxz5iL2iWvznbKqrf1wjhOJ/atvHSvdq8XANWYjnet+eaPghysfxy02/PHkx4znfiR7z1d0d08fxoc+IVH3TA9+uDR03jjH8ej7/y7/dM7//6hdS7ATUcPTV89duAfRwfsspUbR8EuGbV5bMOBDQd25kA7CiieDG3OgiKRAuopQIGycqUfPrIVubVUEv3OECkqokiLANQi+QJ0AvwBB8AeCiBgLAApha0tnSmBs4J3/gXTHXfesV1nYBra2pI+RnC6zgAq8qooSHUEbio3I2wE2UegMuB1qeDtxOlTgQ2BLqPB5+9VCn0OgTmy5ORhjyn80TT2zaiQj2DWkqbanpGYsZ7iujQCvE+BDaQjQ8BhQF3P4mtpClJ68U//MIpKEZLBU6SVthVFlYOG4VTu3RHI3zftm26+5ea53yj9Pt7xrHIo9+12yNgmF4FH6iF3jBNyF5AXMC0tAdCIscBIMU5+9Vd/dY5mJsc52nJ6JcPtrMmZNRsrBw7Okf8BGniGH5XRGQOBLO1AOHTw0HxGQbQWRZoRiG+BD4EwOe+K1PIuEIORU4qTDH/jtX72XIBt9XiuXPFo9Jl3dRw+PP8d4D4CVu63vZoRjB+lDyn1kKjg0fDWnsZlOx0yAHM4tZMhGUeb98hejsnejbbqaDwpI3CmnR36ouixeFG0P9kjO2RAHRnmALSAbvLUWRq+/c5hR1YcWnjZZZfNkdLKVRZAEg/IlXI5FOw8AJKSO44CQBawc3S44EmOOTyVLka6FOW++tWvnn7kR35kBhrIlvv+zpGWXOsffZ0xrq8AXeXqNzbRkyMGL3MS+PYJNNcH+BdA1FrgetGRyUZzQ5GAjWV9lOwZVx1WLle+c0nQoT1FGeoj6YecwYFW7cEnjgB0dTC3+t1rrtIvxkHpdfADcIjfI6DgHUC6NZHsNr5GZ1Hj1ndjxbOlJXCtVDztqohnRbp7ZnS4453fymxXHVn59LO/aU/qzD+858PTZ/6335v7rnHYfItWu12MnZxe5LEIbuNBPwEpfNtx0vzd+nDtl6+dvnLDV7ZTyOGv9/WTdjRuithGhzXDWMBffOe40T/kTZ3tCCKbaPWc67PD5aabpy/+9RfnZ/QNepWZY7iDpv3uUPbmjM7naH7Ae2NDOa2r6tJGZ9Pou+UnZ/6qztgLiNia3/e45gcmBtQ2n6VnjUDfuD4v/x7HWHTXjiWY2/2AcP1u/jIv2XGibHIT+OVvYx+/yUR1K1//qdszpZgzftIx1EUujMV2Aigjp3cAvvul9GknlHul8bCjzg7YgHNyrj+9VwpB9ChXn37sYx/b3gFmDkaPD9pe/vKXT29605u21zTX1RVA3rP1ReWqW33mIH93htDYZwF9eJQD1neRwukffjdvkV3/CzAY+6f5NjkZHUI5lwrYaacP/nrPf3Lu45nkYdQp0ntXyaS25Ph8//vfPzsKzA/ppKNc9/fSblgHLI9ja3QSrHMk9Pyp7p/u+Fw34Z5OOescBcuyWw/MjXRj/e/dUh0aX+YqY6ndtt6Jt6056fv1Y3NHa/aqeWY3DoPmkHi85MHYT8v+WPbhWMY4D5HJHHO+C5aZd2t+9dbpzrvu3N6J3i7J1s/0QGWki+NP+iqaCgpCe86XbAZrQ+t5joRsRvOMucx/z7Fx2u1L5s1hlac97SQYd+Fke+V0RE+6enpHjj005fxuzsi5NztPn/JN0/7/+rI96QObl07Nge8/747pBedv2Tmbz9c4cOM90/Q7H3/oAfInTuybvnTkrOnYiYeWA+MbKTsbR8E3kvubujcceARxYDyjAJCb8sVYLtKYMlOe4aJaA5tSOjN2UqYoYhkjbU9n0FNw/QdGUbA8TykDEMjPSQlyHXigTDSpn+IF3GSIld6IAkVBy+BhEJYbPqAvxTOlVpmBl+2A8Iwyi2JPoR6V26LnPNPZCquU4VMZFmOUz9IYGoG0JbDZe55BSzm38U9bR+NAuYFW1ZHR6P140zujwu9+kTCU5pTesa0p+fhfVLM+1lf6sj5RVg4Y9HZuQMB4ETO+A8aLVNXGoqAZCcpnQLmesyjAFv36XrmzkXD02Jz6J0dBaWQCyoqWVxeavF/KIXwrCgmf1C1aG1irPTkKfuu3fmumr8h8tPib/Hm/SG51BiSjQzvxov5RhmsBue1+UEaRR4EBpQUoNU4OvQ68K6WA9sV7fRUIoOwMGuNNedrD6BmjsTJWctKVZqV69KmPtpU+x2/XA4+0D/3u4299jMbGtJzG0nssQa2iHHMO+p2xi079HKin3iLdSvUQ6DqCJs1TAR8BL6VNSjYCojP0ioTVTwGe2tbz9XfgC15lCJbaSN3KMacCZe1EySFbfmy7BwBWonblAnemQdHrgd/6qvnNtVIEKQPwrQy8lNYF2AVsCCxLvpI97zQ/ZwT3rY/M1eRISrgAi9rhvZxPRe36XSR+fdL8CiBsp1DGsb7J6TA6SQPP0EBW8Ryv8K8UIb7xVn0O35V+DO/wwP8OZI7OgE07C+xcIydkCn3oct/41mb1NAcqH0BaJB/++7QzTp+XtqC5KkdHY4i8tVuhaOHmCvUC6D1bu/UP2jh+zCccRvg/g5vP3MrRfLofhxn/1f/5B9vrhjaRRbQZs50vU0S/+aCUCmh3HR3GILrwX5+aO7WJk6UUGYHD3iu9Qut05254xnzgnALyjq/ah8/k3u+iNJXhWf9Li4Zv5g39K8CA3BsL+gAf8bQ5pB1VfmtXz2l78zFe4ElAU+3iKBjnt/h+phwFqwDEcZ7qfqBWv9OH2smzCuTbjaNgLL+2LXUBv40R/f+c5zxnXoNbU/Sr84KcRTTuJnA/R1RgWqk/lFefqDPnX+uPPjGneF6ZIwBelK6yOychfWG+d+TofN4QuloDkvF0BeVbz6+88srts5NKT0Tm1O38IYcZF4gR/5Op6EZboLg6A+TNRTmS64fmlMB17Q7kTV9L5tXXTjR88G56cutu62GyGJ+qzziof9GlXe26bF317sinnDfpC8nCqHtW7tgu9P3FX/zFnHqIY7s0k6tkaimXrQdLXXo5x60CoZdyP8rKOjB7lO/TnUfH50+nnFXjfHx/HIeNN3OYOcm4w1/f1kHBUdY78mEdS38ddXl/k792fY8OgyXd1T06glb1W/20qh+WfbhTn9YvYznRFFjuXg7qe+6+Zw4Cood3SL375mU88M4oU37nrNT+paPA78Yq5+LBQ1vpudJZ0JKt1NhqF1EOO+sQfaGzjtCCtnY36q/Gb3pqc0mOtQJJ2mlcf1lrG5/p+86kuu7667Yd9K5fetk/m57wL199f0R48+4aDlyw/9j0xktvmA7s2wqG3Hy+xoH/64v7pw/f8NAE4287dnC64ejBTXed5MDGUbARhQ0HNhw4Ixx4yw/90qxYAQsopwFpDJSUKvcpahkSHdyWYVUUl3coTQySMU0KQil+FKvyMPubcsV49z4QR8StMgIvKVfKcZ+ChT4gEIUsZdDf6PTNmOpQ5pwBQIAiqdARSBzYM0elDvmoPUNpS0kMhKTwUeC0Aw3jZ1RU13VKynBRJ+rwXtFpS4NvVNa9iwfxMWDZ+zkK3AucKqo64GOMEKvO+jJFNmPY/SWAsMq4i5dFpuu38rbnCAgUUEeRUEUXZjADd0QpFo3nXX0YgJ6iDzTQ/9Gtzyjsrpc+pZQGRY8qA3hw9NjR7fQ2RS1mYESr/iAn7YQJgACCOSwWMItmDiwRXr/92789twnAVeRf40HZRc/XP+VEda+c6qPDSztyVpV+QdnowUd9Wl8BX9qJYxwA2NRXLvAiawP0aysQNQCjvnIopMPTkq+cZcpFk3eNaXwPLM+Zoi+N33aMNA/gXdH1GXTkRBvQGGj0wQ9+cAYY4nlzj/KUHYAaIKbvcvyNzjzPFoUcgJKjJcdaz+f8wEPPoqVIVf0ZiBsANEbN5pxr7OKRvnI9AL/zXMhnzitl5jBj8AOr5SHuUFz9AoAlW+ZH1zkUyBmeoA/AiXdk0DWgtv/Vp98AYNr1vOc9b/qJn/iJOc2RD1oC5UtXFWjkeqB5gBm5+9znPjf3gRQIxl2OYPxqZ0dyqe52aY0AUg66HNDJL77nHGiubd5Br/KVpw/wP/CcrHU4cTJn3QA2SyPyoQ99aNtZotx2fyhD32q79YQs5nxzXfl4ZE3KaVzO9EDq5n731Z2zuMjn2Wlx8kybxmYpDbRVv1jvzBE5YLU5YKA5PrAREGEdJF9o0Efv/7a95WH98ns/Ov3d/8/encfcmlT3fn/O3DPdjcGMhtxcXwYjA+ZCMxnb2AYbbBIwxmBGY7DwoMj5w/JfsWxHihRFiqIoUpQ/rqJEkeXEeMbGAwEMmNnMcB3wQDM09DzQ4xmjz/Oe70vx3P2O3UBzzt5HR3u/z1C1atWqVWv91qqq3//rzQxnfSiIZM4v4FVQTXu0LXlFYyAwOS4Yg5dt3VPWf6txAuCbr7TNnFk2v787F4DuL3BQtqdEgfjRNmoFfdIxJRJ4h9yT51abda4GWguMqz/910qbZBWPtbts0sYcOkY+jHPyqt+ubQUgjgDZOL+ml+K/MkaQs/GRDixIno5s3IzBC+WPc3Y2zJK+5Ty/bFNjtL6ik8wb5Cc9WrAs/VD/FDAjE2TeO81rrpEZY3zU1+PqG++T+8Y+2jxbf7Q3fkB3Wbdo9lt/45nfm4Db2axgZwo5qJo+LZiJJvoav1/84hdPr3/96zdXEKSvCh4HJqKpOTu7wjU6Kj5o0zIQ6p0SCOqTdF76LuAW7cZTwc/svPRO+rL5e9SjY9AgGyBZaA4rgOJZvESXvvIp8aJEhxJIkkFjM958+MMfng8zLlAQPavGxNKe3Mq+XNrYSzu7sTaOuXi9tKu3Gq9b2evbXd9qjO/0zkjvWEZ9jfZsK/IkKCeYau6g08h8K630Ad1ni7ZWdqU78Cng2XdjM10zPlf/REN6ZJVuGMH9UZ+tavd2fbrq3pI3JRK0cop+L9CLRrq8DH1/J6O11cpdQcNW6iQXnUvU6pxsysYj2qp7lJn0s/vsI6s326KUfkSbcYouuiQfxvP6Z7Rr3E4NLGcAACAASURBVEdHW6mah7WlVY9+FzzvnKJW42mn5x7+nH8/Pfa/fuV+xHf9zg4ceN6lt07ff8HGNsnrz9c58I+3Hpj+l8/cvw8N/vKJo9Pdp+/fNH6rZGodKPhWcXpdz5oD5zgHfv/5b9hc3sppZzBltARqMFgzlNpDmcEC+OD8F1Rg7HEeMlw7g8B1TkiZYowzRhKHiWPBmGUEM3oz1HJkyhApe0Q5OXeBl2gbgZuyt+q6MVBQO3JwlBfwis4M5jLiMkaV5RojrzMOlg7D6OCvcpBca/uKDNWWs4+ZWoH2o0OK32jHMzRyFNWnvMDz6Pd3Geujc5CDkEMSGBNolhNZYGF0BpZOmrLQBHQDVLeHtOs5m74D8zu8VHs700CfqVs5HcjHIWB4Kw8dtro6cHAjg8Fz7R+f41swKyCpbYMC6cruxi88UUbbD+l7YFBbT+Algx+Nns/w/9CHPjQ7AN4FMsj4/p3f+Z25Pzjw3u/chHFbnlZXtBVTgAXwo4CRPkB7WU05ed4tyIDOAGHvBc7ItrJyghOpHOMxp8k7gZBl9ibn8eC2W2/byF46vLGUVH+pR/tbORSf6/+yKju7pICN9peRjKeuF7AKYBgBdvcdgAjg7UySUdWqL6c1BzU5R3Mym0wHeLRkHD9aedCzAUfa2eoH98ica/iKb+4VKEgfuAe46lMQRrsf8t0PmS65dGP/6BxCYJFnArCA0GWFkm/brgAB2i6p4Cje0YPOM2hMtKWPsdSYJ2ccVs9/7GMfm4MMHFd9rdxf+qVfmuso661gSJm4gfDa53crtdo2BlDt+riiQP8WlNUXfpflW7Z8Drn68KAAX853W5YERBQMSl82VzQGvY+2gF71uoY2z+CfoIuPMWoLG+NN4KU+Rgseor/AUXMUfmrHCH7iLT1DLgWa8UBf4J1rzS+jTtQOvCTXgRZ4MsoxmjtzgSwpW7nJo4xRsuE5AEFZ+WUhvv1R+3OAvvquf5i++Pt/M5dNXwdG4p3/bf+GtwVZm29bzYPnZEz2PnrIdWM8mfd3W/01r7WCpe1lvOs5dFg94FtZAmhtE1NwTh/hdSBuW9Kkg/RF21BpR0Ee5RUsbXsvz7qvDPLQypECt9kqZXh6X9kdMjn29TjvJ8fphVUg4qp5NIA8QHUEosayKn+0Leqn3tkK8K+cwOolbf29DDKMetgzdJxVUBI5CkIYC/qrIJx35hUGZ7cfo2ubm9vara1TlEF3GdP6RPmBz8ZsukpflM2rnkA/MtqWfdlFzVNkI1uzYMXYd/qUnrz681dP199w/fybjizwolxB1p/92Z+d6x55GAifbegeHpDn2jqCqdl7gdYFGUtCiP/NPfVD5buPB4GKPd/WM2MyQivbtMP/7FVlB4Iqv6Cu+wV3AzJrbwkCY6BAGdrWHOy3+9lkgv5/+Zd/OQevmzuXNnCys1sQOd5vZ4fWJ0tZzs7Oll7a5kvaRpn/Zv1eNc5GgLx6m5PJgbmnwKd+aVVn23CyvQXv0mfZlfU/uSwAmh20ypbP5s/eWUXXyJcx+LUdv7YLKIxjpfpW9VNjm1yZm/1PLzu3QCJQ4z4d1HaH2Z4F9My//pNd+qgknwIG6ZkSA7Qz/zbeeJfOoL/Svflvne+ULVD9rcpNBvIrld22fq3mbzWf+bZt0bS9Ld5m2/wJ/2Y6+eNP/GaJ6nlb7iOOHJ9efvk3JgKet8xYNPx//NSh6V/u57sx3Xn60PSVExtJlef7Zx0oON8lYN3+NQfuIw783z/xxtkQksUKqGColbUAcGG8uM4wy+Dk2DHW7AXd9hAMpTJIlRFIzKhqr9aeZdgGdAEK1QesAJAFcme4Kaulop2T0BYXAUFleLbk2btldKknwAbLcnjK8g3I8feYCZkBmEHHYHSNQVqW92j4j92xysgOxA/YzygsizdDfQQeArZHmsssD3QN9Fd/hvdYhmujUZ+zF2AWUOedeJ8TtQr0GNvp3bZtAHjFF/R2kG3Zc96LX+5xePRLmfY5O0CFHKLpzDQdPLSx97xPq1qWwRx0MvrRH+AjGBGoqc2tQImn3sFLToPfZCzwUV1+B7ADYgEK2iV79ZnPfOb0m7/5mzNoiF6GftvS5DyMoFbnDESjsv3Wdr8DufETLQHCjRt87b9+w7uyYtsaxJgoux+dBQrGbCZOh/I71BM/ldUWY4G9ow5I9ur3QH3lohePWhmBJmVvFSgIhFOWZ9797nfPOqSVIMnvKic0gHwOHp09Q2HphGpb474xHwDcKodAGO8WTCpbS7k+gd8jyLsMFLgXYBUIrbxoKkNU3+qjVkLhtWfIp21TZOzL7ibzQO5PfOITsyzK3gWe0ou90/gJqEanPiSfsumB49rp3de85jVzQKt9dwuCRF9jKL1Rlq/nc8j1S9vUrMpYTSYC8wLJtR1d5J5+wJ+Cq40L5bne9gjpV2UGgJaVVwCgLT2Ay9qh3zyDj8opKGM1BNnyfO1rZUByS1bNDbKKtb3gmXICp11Hv8MlzU14pn+U21ZDytde7SPT7imrrEG80U71ki9lG8tl9et7/wPty4AO7PRNdvDy9y+8YV+zvkDB1b/3V3Md5K3DnQsq4qFP+g6d9II2FPh3X/AIv+gEfGobM8Fc2Zva1mGP3g0YxINW7RkL9AX+22oQPeSYnCk3OUkHoLFgnjIK/nlfHWRDmfPqsZMnZ97qD/S14gF4qVw8d61AQUH3MZihnfHHeOwQ3Ri/Cmwfr62aM9NrIzAWgFtAZgmGjgDoOJ/jS3PGMlCwFY0lDSyFJ32yHf3o1DcOMRaAPHb02HTi5Im5Twp6kW3jpBWp2WFtHdQKmmyOQDTyo/xWthSUavw0Hwesj4C6vvO/bcQC5MhHduFoQ2bTqJMMN/YF/umq3qMnfu7nfm4+0DibJf41H2hP9lf2ZcFLNBvD2Xna6ncB6PqyTO/qGBNFmoc929zc+61cyAYOIEWTcVwii3Kb+9CQbdecrbxW67RCONuwOTR5DfhvK5dkM5qBpvRtgYICDqvkahVwPALX4+9RXle9t7R5ozv9Ha+3C1zsS6Hu86XtAgXj2NWXaG8+5X+1wsZcQTezDfVbWxQlc+nmcSVBq09KGloVDFjlf+SzrGpu+nnsr638hVHvbdWnzRWVN+q8yiXD5Nt/ti7+ZH/6dj0bs6SGVpazazo3x/j3N37Em3zGVocq556775nnNFurpXsa+/mPrXCKV57rXgE7vKV3+hsPCoY3htDRPFQyROdFaaePfqdnZ9vlwZdMn/3PL92nJK5f24oDL3vATdP3HN04t2X9+ToH3nPtgen3/2V/iSrfaj5ed/LI9LX1wcbTOlDwrZa8dX1rDpyjHBAo4GzZvqHs1rKjZDQE/vntuQATjjcnncGWo8FA8ptxFiDCkGq5bMvNORyBcTIUGVLKFqxoCxYGYxkwAYPRA5j1Dic+pyDjt8zYtrrhzJbRpQsDgjpLoboDmUen3vMB8RnSAWpbOTQ5pON3vxmFGbsZ8gFk/h4diTK1GKDLjC/PjoECfB8N98CVHCn3+j8a3YEVORC1datMxaUjgEYggv/4zRBWd9k4HMgAsNnwPnuwqt9tLVRGq/fLlCxzsC2sZJ6iqTMuAvVdK/ubU5yRXgZd5wfoc45BYOAI5rqew4G+nGEyjMeAPysKyLmPNr3sZS+bwQT3tLnttAoueC5AFH0diFkGNh6pp5UFORtlfpbNPzpB2lpQp/rQXTCP4yiY4WN8BLi57jn/8QPv9JexC6Sv7/BaHW3vpG506POyoXJw2gscPUCWnLpWVnT2SP2Zg5T8+9tYdqAkHgYs6JccwaWsjYGC5D/5rn70423bVai/zPGAFvfQrb2NQXXmNBZQQFPAUIGkVhQUkCiwqF5tx0t1KregUPLZvtz43xkTngfmy4i3zRAaAFf2RkcjENVZEq2uqf4At/rGqqz3v+/906c/8+m5P7xHRgGx6Z555cjZFSM5vek65QR2t6KmAIe2kKEytr0T8BfQ2rhr73o81A7yBthQftvANL58k1PgVvorWvWROtofnoxoo/oKnBQIQpdAQePNnumAzA9+8IPzf2Bvcm2OaTWT3/TJxz/+8RloTqbSnfilTPOdeanMTIFCwP0YKEAXmf/0pz+9eSh1AebMhmS8YJTr6iQ3+lhwB08av9qZPmnO+L1j1+3LCnGY8c1vee8sD3g+gx/Hjm1uj6D/yjROh5O/gMT6iAwDWVxvVY92kbmy9dseom2YOvgxAJUuLNtclrqM2T6B/6NcBYw3P6MB7wEm+kr/0iXq148+5CeQVb0dzl0mdjaJcdhYIA/N8W3L1oG3gTmrmD8CWsmva83rAWDj/GsMKbO50t9jYGTUa0tQD+8CoZfz9AiyRWtje2mvbAUCLvUuOgVOBMevuuqqzXme7jPGyXPjisykNwt+6wtzc3aa7+aBViSQdeUBxgq6tmo00Nw32iqvTP5kc3MbnFMb27dIMBjtm/qkLdvIi7m8QIH6yQ/98KpXvWpuq/fR29iNp+OKgsZ5tkWB1tGW814rrNIjrS6M32P/NO9nrzYPtQIze7jEnWSsNs7tH7ZjcV3btINsZ4epp0BmtkWyWQBXn+BtQXFzUQkNxqv36YR3vvOdm4GCZH+UwX4v5XArEHkca9sFEho7zd/a3RyejDdOlvRsBWzvS8nu4qWtAgVLsB1/yVgBJv3ZWT2Pecxj5rm4w4wfcNkDpu960MaqLH1EJvRRc3S+16jD4tXIjzFQMOqxfi95t1OgYKeAzyp5GGVh7Jt+j/qO7NLfnVuT3Zjv0MpFNgTbw1hv20J2cluTxQv8osfGAEvB+pK68Cg7vG3yWimXrOF9vmsrc9zz3Bh0Vg/dld9UooN2sZvGICc6jFnXBI3Qef1lh6dPPXLjbIX1577hwBMuuGv6iUtvuW8KO4dKOX56mn77I4em2zYWqt3vPyfOHJy+cHx/23Te7xu3BwLXgYI9MGv96JoDaw5szQGBAkambYc47WU6M244ADmlDBiABkeuLTUYTZ4JhOPwuR84EyjP0FXemN2fYcVgY8R5Fw0MLQYRw6/sQYZzoOOVV1w5b0UDkCi7Cm1lkCgv4IChxkHSvoxNxh6DMZCgYES0thx7dN69m6Htfk7XXuUqh27p0Aca5NgW2Ais1s7anyMXuI+GMeMtpzLDP6BlBPG9k9HtuTFQEKCxlYMwGvA5L2U3dZhsAKZ+RTuwENjGUL72q9fOGToZ5kBStLWlBznQhjJw7OcORC171Xsc13H7CfUFCKObLKCNg8Cp0qa2CCJfnSVALlrm6z5ataWPvwWyZGyjnYPh2k//9E9PL33pS2cACq2Bn8m0MTACAPVn27qU+TwC1DkhOSoAC22OD6P8Nh6876P/WpkSDWUyBpqRJbR3H+1tVYRfyabn9YVxrR6OSWBVYOC4hL29WTk9eO1ZoCm+BBABOHIC0Yz/6qYnZH+Pn0CZMr1ymAssejYQxO8AqcAn18hCYyznPMBHua0q0b4ArMZgoGyAV3wZM8791t4AFM8GOObkk+Pq0oaAeu/gfful62fjwwHExgh+Apzf//73z3ySzQ6kcy9nuHNB9Dk+coaBmgIM5EU/vOQlL5nLRBd96JPsR0/BSfQXGNJXbS/j3QIqgQ+jc+udMlPJEL4bC8ZSmfX4QV8mA2XCAvSvfOCVm6Ch58qKNQa1Q/vVQUYAfPQLoLs+0jdkzFkMbeHTtmLaax/ht7/97TNvlG9+kRltKz306Ie2vkp/FMSbs88vv2J65Pc8cvOgW2XiuXrxrL3ttU+/0Q/+43cro/AFD8t2HAGZVqc1dpsnk2Uy4386/66XP2uvU878vMOMj7/j49OTn/zkeezQy8rES7zAGzKDDsBpAQttJGsO0Lz9jttnXnewtjYFTnXuiPvJSzq91TQBjwUdjTv2hEAZ0B9N+GE8tOoAra0mU56yfTzXCgLP0iPm9LHv2sJJueRI/fpC/cZeAKlyyiJ1vyAVnlil04qzkfFLEHjZKelq38ZYc3e6K52S7h51TM83NyQLI9g5ztHVPd5fRV/Anrr637tbAaau45vA43Oe85x5q6hWCeC3MWkM0F/o1j/mmABk7xuz+hDfA+q8U2Y7GrIpC6Z2UHarcvAv0D6ATVlkWB3kln5qPm/LqBIZmlvR1qoYtI9biBRIp2ff8IY3zDqFjMTLgt34WHY+2punqiNbGJ1+JwOB8tpUkMAzaPRpfiuQUvJASTWeNV4DRtUXb71bcEH5+FIwQdnouOXmjRXBD3v4w+a/vePb863YRWs6J5vQ2EFTdrS+jSdkAX10hhUFf/EXfzGvuETrKI+jfO0nUJCc7gQ+R3MA+9KGXf69ldzvRsnu591VgYLl+G1sjs82towT+lHgTt+zi409c622s9XISAC1viqgWxJKc4lnyqLPvlsGJZd6YsmXnfpj1f2t3ln28TJ4kv0YTcZNq2fMvYHr6ae2MMMXuuIzn/nMrMuNe7Z8PkArEOJFSXLpJTwpkQB/SzRBDz1j3OkPusu95if32UH0yridWsklD7zygdPDH/HwzXN16LzsH2OqRB/lNR+Pgc8vX3B6et/lG/b/+nPvOWDT0Ddeed102aFT976wc6yEP7n64PS2a+6fBxhvxeqbTh6ebj51fh9svA4UnGMDcd2cNQe+XRxo6yGZk7a6KNOQo82YYuQwghg4jNP2856zdu85Pl3zlWs2ATOGKQMpZ4Nx6j3GHcdBeRnAgT0BQrMT87CHzU4mI/DE8RPz3pM5lRlrZcpk+OIbYywQU/kMQc+3byunqA8nosyOtn5hcJZRVcbeCObnFGhDwHJOqnJ3Mn5HZyAwYwQpWz5eGwrOMFq1X/3qDbxUX88oexUwMDoyObfK02bvcxJzZEdQu7YsDfXaEKjhG8jCcdFnLXPvuconC4GIrtVGNGmbQIE+BTaRBTJQhiF5AVSpi5FcNq7n/dbvAIiccTR0uKw+Z6i3dN+zl15y6XThRRduZgja33Q6a//kiLSlQfIASHTgbtlL2iLj8Id+6IdmcEs7lm1PJtCVQ6Z8NKG3/gpwH7fJwaNASHIxZo8qo0CC9nQgb8uh0cJ58V5ARdng3u38BPQZH/72LDrxs+BCwIO+a4wEGvk7+tHWWSPJi/rKfipIRXbdz7FTt74G2nDgAkhHvhUMCPArs1Sd9Xd0+Nvv+rDrOb7o8Lts/3QUHvldICfgxPWCKuShTGX6r21kyL4Pugq0eC7AuWu+yXBAafvf139tiQLUl8WqLZxZYD3g33PGyBO//4kbGWiXbZTnN90aAC+4QE5tP4S2F73oRdNP/MRPzO1uiw80BHTHr8ZrmXXqU3/bd6AXz9vLV/sKPo06yHghL661HUwraIwTMpDua47BG/zDA2V21gla0FFAt4OVZcOW3Zf+xAfBlPak14dlhxsLQCyHkVcGcAUYqM9z4PEgwCBdFXCg3LIHy1RVfnOcMlqVZF7xH+1lzicnAYTJmn5uDouPnYvgu5Uo6tFvczD8v3rxvsyE2z/y2en4Oz42l4Me+hX/AkXqF9/R2bxfgHxc3UDGyBTd3/YY2QZo1x59p98LNhpT6fjGOQBa8EJ/CC4qE23KqN1lVmq//gyIjX7j10GqPgWqCziYS4BoBR6yIegDdaGp4JO2k0P8kTDhWeNPYESdq+yBZWc0ptIz6fdsCvcDewpQNn97NgA5OSsbuOz6aAj0H+sPmB3tktE22E+gQFn4LKBjvhPUoQfinz72t0APOUj/6cMAZeNVm9umj1wFVmpzutxv/7MH07WtLgl8jofp5GSp8w8C8Dr8VwAh2fEufYZucoGmDg11nY4SDHn1q18969wCBegvgF2QpuSM9CE6AtXLataPzUEFi9KDtZec+4yraPAksDt7S5ltbafMgrwFSshI83dblRQAUH7bduKHspuby1ZvxWcrHUuYaS5EXwGb5Mpc6D59b9WlQIFDoptrR5ux30tbuTl7N4ptKzt7BJH7PZa7fC97dz9g/6o27Yb2pZ2+DJ6MbVgGCxqHJTt0nhufDf/pS/OgcWh+S7/rS31UopT3s5War8lVNkv3qn8Vn5Z0r2r72Afu7+adpXxsJxfZq77Jabonf5Wcuu5vco8/9IH2swfMI+6pI/6UKJJ/4tt4o9/iVWA+nhU8y9YtYWXz7IQ775znP/WnK9pu1fhgw+k/Nk/tUS6913lnI//HvvH+1Yfvmf7fo7fuVvTWz+3AgWdd/LXpGRdtrEhcf77OgWvuPDD9dx//zthyaNlvXzh+bDpx5jsrwHFfyt46UHBfcnNd1poD5zEHBAoYQzJTGCgMHs4dJ5uBySAKzGGgBDSVARVQgoU5IR24FSCY4zyC/ZwoBlwOO6Nt3kf6iitnw/X4iY29KMvaLGMkg4yBB4zJ4SoDy3W0tX+1LBCOTACNNqhX2WU8t+96zlfAzWi8a5/r7RWf4bYUna2cGc/lxAdCZfgHGDFIA2vc81xZKiNYELgZOJAzWh1LozvgVPmchzFrejsHbjunaBkoCAjtHXXkRKNT//iQsTIO8V+WrzbKwtXHHeyVUxo/OUf2R77p5ptmA56hnexl1CuvLY30qb4K/D0wbWRHChSgve14cr7JQw5++8l7H2ALzNb3bTnyu7/7u7NDhmZtK8toFS+XzmjZiAGzgQK+8SsAf3Tyx372XqB7q27UG8iExgIFvjsY2u+2cvF8MhGAo240AE7ICacTb4AsgS7G4hgoCGzVD8AXdOpf35ddetm8BcwI6ATM4L13AdIA7jH7MLpyrtAQODiC24ElAUiBT42Bgg+uK7/sfvdz/MpSTcYaF4FXvkeAVNtnGTq7bVRyrDzyYYyiB8/Iq/t0IVnF38DtaCrIQh8p83nPe97sPJZ5izef+tSn5jLHfewBtMpN/pVNVoHhb33rW+d+/Mmf/Ml55YvfBUKVk/4OxEwWylx3P/lHb462flDPGPjTjsDBxo8xTIbKZPQ3sFWft+oi0Mvf2l72PZ41lvSZrbE49uppD/RWZtT/xqHtGHz0X/NDALd66X+8UZa6OvsgEDOQNv2r7P6r22/14kUAZisE1FcGc3ND8w+aynxvvmnFSboiwDu5STbV2RYhAcf/+IxH7MtSOf6pz08XffTzs8ygp/NjCtwWME434x0ZML/6HW2BK23dILGgMRSw6BnvtSe0MdDcQF+63hi1ZZQDt9WrvlaN4WfzgPLU0QqFQBVBI3ImwACQ6ayVQH16T/8WDE1XKauDLpWlX9kdxhz61GvVibJlR5OZtmDaivnZCfouHdJYKdirrniZDg98DfzOlvFs+su15ozshFFfLkG57QIFAYDbzetjG9FFXgoUCMgVKDCOyPu4ZQYZKAio/T6BaslHK5CUXWAnYLvVbOSgFSDa0yqkQPoCz9FaMkVzqvtl5OJ/AUft18dtU2hu17/ktUx9KxgdZCxggFZl6teRz9ERbQWzR3u0Z0ru0F7zQquwlNlY1454p63V1YoK5buebZ5dng06rkhqroy2MchZwDx70XvpZOUbd+RNfQUT3C8ByPPJnuv6q6Cg1Vtvectb5qCdZ7K3d1JYS0B4FXg/2tRb/R5tr+2CBCM9q+raid7djh1lL32BbBtljCBw9sDyes+Pzxorxhabwv/mMFnt9FirDbNTlgHhdG+JN/kYjbF0xOhTLPXGTjzaDuTfzj+KtmVfLuvLPkuPkjfjysoC84jvVvF5N/+jFY9t71NwLtts5NXhQxtJJBdceME3bK1bApFxlpznq2VjZxfRO3TCHJA/emy6+JKLNxMmWg1EF5mj0oEFrtWzlM9Rfr5w5Pj0jgvu5yfL7iQo95P7Vxw6Of3ilRtby64/38iB//DZg9NHb/zOBNudU+C8gvP1sw4UnK89v273mgP3MQcEChiJAVFlOwDYOSQ5EzmGgeiMIg4Eh6CsO4ZqTn0ZUeOWIUjPmc64Y9iNQAWDNzB73JM1ugKulIO2tg1QXluBtE2BewCEMhFz2loGnjGWwRgQWVZ3jnmGMgOwZdtlNo/GbUbwKmM4o697ORI5e6syDQMX1DE6XmM9oxE/Gpaj8zE6HGVRx4tVjtOS/qXBGvBKRvwv04ZM9CkrngyVcatcINXYxzmybVtQ1rNyGPAFmVpZ0uoLQNHBAwenr93+tU3Hybs5Beryrrp9k4Oy4zzTdfSTqQ4hbrsq4JNrst47tFEWIiDpt37rt2bZ5wSMgGLL/QPHc8Lrv5yvlh/3fABHQaxoCWBDbxlPAWF9t4VAwGwBGX8rL+ChlTDqxhsOiTI5VUCSwAB7wXtHtq++4sQAWi84dsF05OiR+R191kqNHDK8CMRTh2eOHD4y3XHnxkFs7uFfW0agm94Ahpet6bmcv2TOGMVP7S37Mj1SRiqZwKPAl3RPMqAs/Zpj14qUsV8CYgq+BLjhofLKDs0BD3RFb9s+FLQoq70gQcCL++TW32hqf9u+7VMPOKXHAm6AWcBQMuF92dcynskO0Iucog+/te9d73rXLM8O4/ypn/qpb1i2js7AqXFMK5fD2iqHVm+kU9FXcDMgKQA8sLAVCI1149U76PZfmer2IVN+u5a8tlKsgItnyKa/AZV0RlsqBL7iEbBasDGQP5BC2frGsznu+Ei+26bGGGh1RIBCc4O245Fyol15xn/jBi9qR0HJssfjFxlo1UcBCXWhq2BoK8cCT9MTrpfZ7/efXLG/jLc7P/a56aKPXj0HVJJb9fsf0OTgRqAI2SzIOuveQxtn59h6yN+tMNGnbZXgGsDVc2S/w9vxAq+U15wc6O5ZcgyUJ0tkDJ/wUZsBXo3FZEL9ylGvM5XoE6sbCsypq0CYPkdXeiMeK1+/qjP9LCmCjqHnjAPBOvdtOWdbo7apGMdM8/cIIGtTwaoA9GWgoECR99JbIxBIRtLdgbUj6Nzv5Vy/FQC3yu5IHzdXbwWYotUY0U9Pf/rT55U7gcMlAngGHYEIbgAAIABJREFU/wOQy1A2ZnzGQG62iud96Aj90zlS5iD953/Z0M1hldXz9aH6C2i7VyC7VSRjAArNVrV0GKzgoRWDdCi5xG9tfcUrXrG5oiD7IxtKO8c+r73ezVb2TmM4/YMP6ZLmEm1Ib3lfWdodn7QBb9qTnuyW2IAO40B7m++MM7KqrgKuzT3Z7WgjX+pCR/Ota8at58qiTj5aPdV86rr2KaNt1/DRYcbOfGmcbiVfO4HFq1ycZYBgWcbS9l4+v9U4uK/cqXEMN75GOVna6ePfS2B9vJdNVFBX/yRbZKetAMtOF1AvaEpW2gqOPh1XUI9Bctf93crUbNrqiZ4lD1f5Dqv8oVHfbNf3yz5bljXaZPlNySKZ09a2OGv8F3zNxuyMjhJklJmuzt8i181lym9VW35Pwdv4om8839zmPlqMp87vOXrk6HT02NF5fOk3PFcuutGKHvrBdeNdXyQXxl/61Hid9dixU9PHH3Z+b61yX43dF156y/S4CzbmpPXn6xz45E0Hpv/t//vOXE1QK645cXS66/R3dhv2K5PrQMF+Obd+b82BNQe+gQNtPQQYZEyWRZZzwplgqDCGOCGcvLb6GUETRhEDaN6S6GwWV2A0w6aMqRySjCyOXAeiql+GKCMpMJfRNWaytgWPRiiTkTeCzW19wMhqOXXBC21glI0ZthleObo5+jnpGauj8e7emGXYu6sM3a2cpYCG0cHod9mES1GNhoIAPacNfTLux6y3rRyvpXMzOjjbOQEBzQA6ctJWHO3Z791ABsYwXpEP9AomkTXfgf6uKzOwMydYOQWS1KGsMho5Q+hPPpVH9jjrAZtko60xvNeqkxwOfFMOI71s1wA+ck4uZZUCpMgdQEHG4S//8i/PdZX5iM5ACu8XQChbS5+gE73aquwyuqIFrZ4vM6rsQe+OQJG6vJv8BYi5Tt61sYwz5blfMMFv/PTdapqWawfC60P9IIDS/uqCJYcObmRWnjp9au5v/NSWzlEIBC1QkyzVx64H/KJfPXguUJATlNPn2TLc0KoO360KSD7iTSBIgYLAuWjw3Lj8PlC6+3jJ4Q7UChhEpz4rE7TtULyPRwEoY6AiYLJny9JGP/oA3vScsttiRh3ahKeAqjGgRe7w/+///u/nMSTT1RYgyieXBRK0RV1lt9sq5AUveMFMZ+UrSzsLHqW3Apb0QytSlEdXjmC+/iZTnQFS33q/duOld4wP11u9VSBHmcA6n0Bw76LJx/Pa0ByDJ4Eg2leACi1+l0U564cjR+eVaOq+4/Y7pjP+nT041rdxLjiFn/gWIFnAKT61qodc1Rf43fZEftfnykV/gGAyjC7vosu9Mqv1gbaNwWn1thKnlVJkNl3nWXW+eZ8H7d3x0c9Nhz/w2TlQ0DZYBYNahaV/yqB2T/0F0se5j8xpC93oObJgfNCNxmmJAQXYChAUAEifK1uQx/kbkhQ6t6MxXAa6uvzuMPmAfu/gi/d8k3PPtbVbulT9bSdFLtDffBNYxo7x0U/f88jvmR716I3DqwUKZEo3d43AX7+XwHG8CowtcDSOtcDZEfTrfkHjxhT6S1hovi+I1Ry9BBp3MnGXQOR2gQK8oW/8FyhoxWZBT/SO5+gEqiVD7o88aowFfLZ9mrYF8ieH+IOP+km5Bc6MYUkCD3noQzYz7dMzgX6BbwWp8EQd5mYyiC79atVSGcjq1cZf+IVfmM8oIFdt11eCRfZgc0fftWvZF7U9G20MHNXnJaika3q2bZLo7OyX5EJ9BeyjCb3a4v0CCMb7KIN4kJ2ujO4VZHM/fjf/oXMO/J9dMTPKXYGCVhQIvmwXKNgOKN5JbsdgwNLW3s72HsvN3tqprr3ebwwVUKpPRnkYn9lLoGAJ0NdW1/OP6FLzJHvcOJkDno969EaQ9uSJed5vS7Clbb8MFKSDtwoYbMWbUY+savc4drYqY+zj8fmxvOiqjKVvlk4xzslniRStimxct9qMjskeLlgw+lTjGG5FY3X3XMkk+ZPV0Spe5eabJYPZz/oIzc1tnfVHV4xJOQW2vXftJQenrzzpYXsV0/XzCw48+ug900sfcNOaLys48N9/4tD0xY08r+/Yz92nD05fPnF+Hmy8DhR8x4rtmvA1B+5fHBAoAJZykID0jMSyixkvDKNx6TGDiGHjU7YGg6al3gGGjDSGjw+ncQRvGW+MHoYTx62tNhhIMj5yRhlbDFz0BbAG2KhTOWWelXWorsAhdHfQFTrGjL+MWkY1Wtpf1rs55kunZgTytwoULA3d0Zj1O6NWnXgd0KTOVZ/R+B4N4gIaGbar3t0KQBjbtSx/JxoycjtUTTv0mX7o0FRltJe7b//HTHfGr8yntvMY+wZPyvjWp21boo6ukxP9Fj98k5EyEsu+JjvkRP0+5JHRX1ZdTje5IINAJ5+yeVyTsSqrFBDhP8DkTW9601wX+ctxKMNO+caNsvEmZzvnphUpyX9AEP4l55yLwNac+fE5NHY2g3JlSpNfPG2VjbEcaF/d+FBGv+fUUf8nj/Gr7Q38HV+6VlvRrIy2cxj7I7oDJNGvTvLjW/aucm2t05iNFnS3PYRn8XMEityv//FCma7VTjT7xGP3c9JcLyiSo003tQe/Z3MuyyxraXgyXeZd2fkjuKfuMs3beou8A1+8DxAuExQttUXmthUbjZcyTcvatPczOdQOGfYyqsm37ZscJImPdFJ8f8YznjG9/OUvn7eQ06YAoQIW6b10UsCwvmhlVgGSAl0FuAqC5BQvAwXxoLLrH21tpYA6jEfAbUFkNBYUMsbbdq7fBV3IkmfJn2f6j2c514275MP1AhP6VwasgIXfeJZ8eR4NHXjoelmaAc7ar66Ckum22ttWBmUNJjcFyc2VBQ6bt8gHPo2rqMgk3reF33sfs6HH9vq55xP/Mh3+4OdmQD45T76UP+8nf+DgdN31GwcKz9u8HTu2eUZRmc5oNG69U/Z/2dPpiVaWWKFw1913zf2U/BVsLQikP5/ylKfMqwroPKs9qptcpC/0Tzq1Ody7ZY0WaKTb/Ee7MZeN4G/losV9PEZDwRv9Q8boTEFsc5v+L5BpjLWCq/kj8GgZkEdfgG+BRzwqOKEtY8ChYEzlpZMKJmhbtkFz/WijJN97kYnRjkhmV72PP8DHpz3taTNfsg8LApT52ooqdBVoT/82tvRFKwncK8iYjan9BccLCLDd9F3bSHmmABK+VVf9XEC4xBTX02W1r+C//nSPnHU+gWee9axnzVsPAV7VlQ0bIDgCfpU59mf9WL+MoK5r6a6R9gJGBVl6rm2Ksnu8G1/7HoN56YpAS2OULBfUx5cSbQoYl0Tg3eZL39n20btVoEBd6LQ94x/90R9Nn/jEJzZtvb3I5G6e3S5QML6/ld27mzr2+8wYBFglF+M4yxZZBax3bZVdvhWITm7aYpJeNF/p90c+4pFz4Fy/6z96vlV041gs2Sq7pr4fbdgxmD7SNrZrVXuW+mXpUy35Pd5f9ne+x6i/VvlH2ZjmWQHs5gS2EF7QC/6Psp+u3qmO7egvcUW5JVg0N412fDrM2KLjzDXpthIE0vFozk/Mb5mDnFdeMN32rO/dr7iu3zvLgZ+//MbpYUfWh0IvBeIdXzk4/eHnvzO3HFq25fqTR6bbTn09mfJ8Ef51oOB86el1O9cc+CZzQKBA9vAP/MAPzAYmw79DJjnvnMGW6ecElSE5ZuhngLX0ObA9J7+MQE45o8w3Y8h1DnnblTCMODEtBX/AZQ/Y2IbgxPHNfSdnUOX0mXlbk7JBcsSxK+CG88/JZyzmRAZa5zAFMucUBggoZ5nxVSZfQYuMxp4bHZSlQRlAoFy0lJ2agThmpNblWxnkI/A2Oo67dZBW0bZVnUtDH71oBzrhLz7KOpz77Paz6QcHNsDYMpDLrm1JO14H/jHiA30Z9q6TN31IBjrDwjXvq4+zk9HcdkPulVXqmbLG/U7WtKVM0+SF3HmXUy0oURZ++xaTT0A8Oo0HmYa/9mu/trndUgA4OsrKq0/wWf3qChzOiQmYDcBtGbkyAhKjJdkI3E1WAwkEM9Bu/Konxy+HxN/Jm3b4qBftjWm8E6iYnZZTp6fDRzYCHQUb1FVbA/A6OLqtgdIL6vJu2cRlUaLHs2jQr74dGOp+WZXJpjLIv+fLcqQ3yASaxgBMTmzjwvNdGzMmazfZdL+M8VEH5OS5lq4KYHZtzCwvYKJfanPBl1YbqJM+BbLhb45o8oqOMdgUgNsqqoBjskcOgdueFyyQIY7H9oV++9vfPm/70GoIAOwb3/jGObDlE2/KuNbfBUJGcEvZ2tl2SO6h0ThxrU98iCfajfYCQ4Eh3i17Hr8DmMmZQJG/0aHPBPjUYw6w8iKe4hudr86CFuhwvz19yWIAWdtDjTotQD5dDSBEQ4HkgMsAxLZhImfqV755srLxLyAisFN9zW0F3PCjFVf1fwGYAAsyHjiTDk8u0INPAhtfe+lV+7IGDnz2munST35p1tMFOcgkvtNP6sRf86Tf6WD3xsMYjQcyUCC1bQAbS54PcGxrh8ar69oi0JAc4SV9alubzrYogxJP0FPAtCzptl7xTec1NtHdoZX6OrsDj9UDOAusRgtZa2WId23pZTyxd7SzoIbgnBUoAcZjMLM5ZASK0/2BbI27AOZlYCEdPs7dAWGBS+kM3+m9EgV2At5WCcxuAwX44FBf26G19Vd2njLSYekX1wLwm98ap/qxDF7PNa+43jj3rDoLQJMhfalM7W4blVaAZGu6p5zAd+NrnN/bGkm9xrz+pE/1LRkjF+hhZz73uc+dfvAHf3Bzm7T6sf5L54/2XMGjbN5spvFv7/lEV8FW8uu/NmRDNG8WQC2g5Xqr2bJBR9291Ln0RtvfJV/p3/puDFCNAYICI8Zv82+AZYBogQu8sKLgzW9+8zwXpc/2pay2eWkEjpO5VY9vZwfvZ7zsph17DRQkI723W5t86WP4myz5LtAmqEeX6WMyZEyx11u1mv72jr4s074Ad3Kgv5dBg+R4DGgs9clO/NquD8Z7y9+1fVV9y+DB/Pd0YLrzrjtn/7LzdnqudqSPxzE82g3NZyVF0CXNL43nVj7lczSvL1eMmfey5dOBBVmVVfLAdGaabr7l5nlONn67x172zJwQ8cgHTgdf+NSdWL2+vw0HnnThndOPXbI+EHrJojtOTtNvf+TQdNfq3MXvOJk6eebA9IUTdOR3HOn3iuB1oOBesW/98poDaw7EAYECAKMVBeNhxozMgJmyN3PgOGwBagzJsiE57u6VNT06VYEOAS/tBc+IY0BxLjhEMrkCoBlTyr/0kkuny6/YWFUAWATYMKBySMoeLCtEeWjm+DGuclCV77Bk+9q3JJSBmIPGaOtg44CNjGbl5fj5HgMKWxm3SynL0FVmTq36A1JzHpbfqxyfVcDC0gDfrUG+VUBiNJj7re14H5AXEDYDdSdOzo8dPLSxbUVgFwPaR9a0A730fduI6KsOwS7LyXsZx+63zQsQB8DTPsno7l7bFui3tj3p8M2lc1O2T/UExAANAxPayoCzTa4LHFx11VXTb/zGb8yyoA3k2ntl3bpefcp1X7vwoBUDLTHGI5/qL6MQcND2C+4nawHKgd/ueRZPjKOy1sviDTgYM+Fb2ZPcBWS1kmjeT/7uja1HrnzgxvZQ1ZeTk1NVm8roRGegaKBw+7OXMRqtZY9/8IMf3Nw+Cu/8byUG2gAVgU76ZgQnGic5s+43RtMFaKtM5cVXvJ5l8uzKj3m7mrNbwrge+J8eUEagnm99qeyA4cDSrtGfBTbwxAqAMpnpmw6Lrn71tCVQZbZiITnRd4DW+cyICy6YxyD5p8voRdsTCSSQe1sYvf71r59sQTRmV3tWXYDicWWFNhdgUTbdqu/Gd9vGI8Cy1T/kq9UGy2BBwaECBq0YCIgvMKJNxph+AGrgT05xAD36jB3X0d/cY86g65t3yNp49oD36uvGvLYEZuMJwNB32w7V1lb6BKb41t6CkrfdurG1Q0E1vBvBPzKpLeSJzARON8bHQLFnW0HTdgTu60+BjWNveuG+DJdLvnzr9PCrb5tpjg/pS/1Bf9GtBXQbf62Y0If6xpj1AdRqk7FcQF85BWHGfsLTAgjKUVfb/+lDGdxsj84TKLBALgqKFRhu9WB6sMPkW72ofnwLkCEnPtqlDPLhWsEOdLaySt8IJli55rsAjSAsOkoSGJMFsgnqlBHIMsbGeSdd7NkRnB2vj0AoWRiDoc2HgXvp4OaPvQjGbgMF+kcg54lPfOIcvEt/qTtd6Jnml3EFlzrazqPALjnI7poDz8c3tlWKV3P/XnzR5r752tT8oT/0rb6nD7xXEMn7rTgpoO1+8wXZmgOZh49MN9y4sUpQAglwuyCB+1ZPvPjFL55XuQQGKrv5IzumAOtoE6V7Rt3YNmzj6q3mMt90UfosHioznYk2eiwdnN5Dh9/Z2upGY/S1gpLOcG1eMXRWHtNNrtcO95JdNAUY40HBmebL6FROOrJAwZ/92Z9NH/nIRzZXD+9FJvfybLRmNzVuxuDNclyMY2svde322f0ECrJfVtUx2uTj71W+Rv2XjcL2MEboPONBnwmEmifp7YLhnicbbHflFgTPb8tHyb5qXhh11vi79iz9id3ycDv/JZ056tjKHYMWIw3oRh9Z5Qead5rHCjx7JmB/9OmUk5+WH1yizPgcHhrnBf6yOwsIJpMFcuipEmtGfs4ryE5vIJnsCTS3iocORDcbqbqOPu5R0/STT9kta9fPLThw5MCZ6Y1XXjdddPD0mjcLDvzBvx6c/u6r58Zqgpp286nD000nz68zPdaBgvXQXnNgzYH7hAOdUSBDtWWOjEdgDSOrrUoCZhhVHPP2o2eQAhlcZ8wEfHHGGDWMT+8yWMueKEuDw14WI6fDM+goY+zUyVNzRogyAzFkVnLqPct4ZMz6HyjAIAsA8lwOHGeR0caI9ixnrCwRRlkgo3dzbAP9xqWfymcEMvb2+hkdmgzIwJUM3BFcGLONVjk6OUq9O/69k2M0GuV7CRSgtyzeHEo8xcu2wymr0DWOLvnQh0C1Yxccm+XMNc+RkZwXfUIe8Lel8TnSyiFLnidP4/ZY6ikr0XtAQ/3TyoLAQXzSp4FxjHvOMPCCHLdCpi2UONqyuIFbbWHgkNhf//Vfnw/vLBPa+2Q7UDEAtn5JntDRXqTu5aiXXRSgGRheVl8ge2BywGwHNapXGWXMBqDgWQ5Psq7sZKz6Go/KQJ/3tfeSiy+ZV/I01gJfAohzstrGA7/1i0/ZxmVzBnC1p7Gy6AsAdxmVja3kOECrwFxt6Tu+xd/Aq+gMTOv+7ISdOPENWf1lSeuLVlkoF09rd5mcdFCrPToksqz2AKpWFDQm8ARAdellGzrQ8+SfzOdUJgttjxK4UztHsIgeI5MBaPqOvPnbvvvO1LANkXa98pWvnLcfMh7o2s4fKMCmfrzKyW31gv4M5PJswFWBtxzwxp0+97xPwHegsvbrc1vb2IomRzcHHp3K5QS3Wsjc0zZiQNvGfeUXVG5ecFYKgNffaF06/Om6gFfleK7MfjR1NgIeoYUO0HZ0FIDDJ2X7nuejQ4c3z844dPjQPFfededd02c/99mZFuBMQcu2hlB3YF3ZjP72PBlspU17p6uv5x78mz+/1ylnfv6BN9w9PfqajUPMlVXWdtuG4D/eyEJtZYjnOmA4AB6NrSTRJwVAfZPJdFv6y/M333TzHJinlzvMvECt+VkgCxiN1+gB4CrLb/0M3OrsGfxpxUtZnMaRzPDrr7t+1lXZFOkAbe5wT+MP+IK3dCUZjLc95wwQGbnqpNcFMm2J1DZQJRK0emWcv/F6qbsC0laBZ8ll+rj305UF2wsUktOyTpfz+xJk205QdhsowDfbQj3ucY+bbbJW4xXARA+dYSy0vU1BavUbO80x6Ev/6AN8C9x3/s10YNoEKqPdM4FqrhVEQldZ0WgxjzT3ZBfED7KY3ekZ87axbVVBcta8YLy+7GUvmwMFow7RJm0v8LG0u9CZXYG3yWln0LSCTT2NoWyR9Gb2bYF59Zchzt5qpVaB1e4nh74DdJu7WunkXluCtUoxe7egT0AmurLfml+TP8/o5+yPzixTvjElUGC8GIO9sy+FtcNLgcVLe3e0lyvi3oyTvdD+7QgULOnLjnO9uautDn1bNU7Hs7H1uzFUf9L/yal3CyTpx/QQ+Ur+1JFuW+Wz3BfBglGnNXfV92Pbl4GC2t9YRHMJO2x57W97UnzJHmjVWO83VgtMZ0+S9/R+409dAf/p8SWNBaYb863oy3eYg3FnpoktkW1oHipQ0Aqr2VZ91IOmG576qL2I6PrZgQM/dPFt01Mv+g7fgP+b0KNX335g+h8+eW4e/vvF48em42fOrQDItnbe697xf942HTy44ZGvP2sOrDmw5sA+OSBQwElxSCuwJeCp1QWMGI5BKwhaXpmjUTZG7zFi3ANaBRwjzXtlQrUk0/2AYUYQ44iTzinl8Hku57hVC2W7ZOgBMx1a6Vk0ZrRyVryjzg6FQ2srBBh/Ab1oiCaOKSMQLZyx0TjOSA3k3CvLy/zJ4FTe0rgcjd5VgYJVRmiG7UjPXgIFo2G9qk2j0a8NbcXB4W9rKjyuD3OU8ZQcydQL4NFehnvBI/wuYy6AugDDfNjkwUPzFlN4lgzoF1u5eO6G62+YLrhwY7sdbW65bmdOlPkdYKF9gRQBH+huz2s0Fyyy7y5AgQwWaPqZn/mZ6Vd+5Vdmxziwtuzf9kwv+y5HhQwGWARG59SPvC3jNZArQAe9ARfq4Nzhm2Ad2fU3IA4YgM6yLtXhuUAG/Ck44rf7OThodK/9+LVJXb7n/jx6bN6OaAS3AowLYPRsAKzr6gfM4KF+17ZW+ABk6YlobHyMy7PVHZg3yvkIdrlfxmQZqu6P43UMuhQ0ac/56FYOHpZpF68KKqKlLEpypZwOCfQb3emMsjgLSvWs54Hfvn0CovEHoI9u+rZtagqGtsVWgU9OLYCsrQWizQGs73rXu+brP/IjPzK9+tWvnlce4HXbfDSWAuvb2qeAaFn1+NCKjMaAd8uwS3eRvwIL+DOvSDm0kaVa0CGAKt76G2+0yzgKBCSH7VOvLkGA2jo657bHOnnq5BzQtnrC+B2zA8vow+MCBGXeJsOV14oY9Zg3jO34pT/wqWAj3pgnHXqr3HlcTmdmmRagmd+7+57piiuvmAMFBULaxspcW/DFOGm8mvfQVUZ8h64KPsSbR//OG/Y65czPP/DGe6aH/estm9sI0Z2tiEg34AW5xLd5q7/jx2egvMBIwQzldSAxOdCuDoNNbsro1yd333X3dNvXbpv7VDuAs8pVnnetKBAsUJ+VW9d+9dr5rIQAZytx0NWWWninfHS2F7fkAQEGctR+8/WZcsZMa/KEBkEL/A4U1S79KlDg2zxSIFP5BXVb9RZANAYkxs4ZgcNl1m3PjUBnui2dFf3Nl66TzzLdR7B0r0Kx20ABPtiGp/NQ8Er96U3zj7IEPvVlKzuMabJRoCDeJRd4q33Za9FTBnNzNBkpc5581nZjSB3KwJM5QHfWTqXLskHxSB2+ky+rQ8jJpz/96U25Vb/xTU86nwCgOgYKvK99/pdVnD0RmB7AX/AUDWOgIB1UlrI2Nl9kO7s3BloCewtQpou9O853lYMmvA3cLYnGePO/Nixlbc5mPrvarrm2oHb3mmNbQTJun6afyMIf//EfT+985zs3AsNnt1raq2zu5vmlbbsEpZcA8wguj/d2U9dun/l2Bwqap9BbcDmgmxzQ90960pPm1Vsl20iOaZVZWxEW4M8/GgMF2Yhj8DM5XPoQ93WgIL+HHK7qw63qi/7kutUFBa2V1fywLDf+KbsEmwD8MQBaIku8K/CZXou22bY8eWo6fWbDv5Q8ccutt8xz1qj7/G5losDB0WMbPnV+qXdvvPzo9KlHHtuteK6fGzjwoMMnp9decf2aJys48L/+x4PTp285N8H0208fmq49sbGK/3z4rFcUnA+9vG7jmgPfAg4IFADmGZG+GX5tS8E4YkBy8HKWgQw5bIyXsiOAApwKfzO4gIPeZ6hxIjgzAUCcu4AT4ID/ZYly1gAVZf4HTCnbM23jwCktK6bsQM+0pYM6ypYt66ygg79zqNDaQbXa5Z2CA6PTpuycH9eBCH3GAEDO/yrDtfczWnNQx3IrcyfnJ8M5A32VqGznFI1Z4tvRvKTDex0eiof6g7wwvAMBy+xWrmeBefolh5shXKAgA5xDr8/aSiiQfc5MOzNNp06fmuWz7QsAAmXy+V0wS98pO7C5bGT1M74DXNFaoAgNZe0E9Crbqhhy37ZDyn7ta187ve51r9sEHjxnfESvvowWfZIsobusvmW/10/aGuDgGjkbZVpZgdztNYxe7S3DvW2QjEe0tO0COudVApdcshmc8h5a1CkQ8IDLHzC39cYbbpyBXn0HYChb0bv4Vja29gHxLjh2wQzaKl+d7eOKD9r9j//4jzMdtaXyyIwMTzR7p3HQ6qCA3DHDcVxdkJOaQ6Zc/8t6633fybHvxnKBjsD4gPEyOdHfKo36SB8G4uFPmcb1S2DNmIXW1isALs8B1uhRfffgBz14+q4HfdfM9wA2corX7tc2dQbMt60Ono2AFv4XKAA4//AP//D08z//83M/BuZqU3oxp7ezQ5JX32Xm19/kgM4NeI0W39Ea0I6OMciAd2g23tTZ1hjxsizpQKmeaf5pTkk/N27VAYwfM/cbP+lHz0RroHj9niz49pzytcHcBfAXhAvcxH9jDk2tvtNu19qepm0NAtXKqm3FmvrNgeorOEZOALHm37LV0w9oAWwCQtF35Jd+cl8WwUNuOz09+kt3zpn9yk43zGUeObI5Noxjz8ji1y7j06dtAsd5O12EH3iFdjJWG5q31VcwhJ4G0gsO4gV5FyQQ0PKu1TBWndH1+F3QCLhO9jOkAAAgAElEQVTV+RXqxZOCXvqAfSGg24pG8lagKEDH8z74rx3pI3WUKd45FOrwWxvof/QWKClglB6qnq3m2lHfNFePQOc4v/rdvYC/xn/zQfdr134EojJX2Rpj8EKA3wo6uiogy3erpdpGrKQSfdhqtlaSKq85sbnS38oI/GoVVrJYYLx5oNWB6S0BjM6qoJe8X8CmhBR1pLuMMc+QEWWR1w996EPzuBr1uSCRQIHA4wgu6/NWLGanVF99NgYOSqZZbjFSYL7ASTo9nTXakd3r2RIM0FWwwTMFUAog137PJKsFtwN665PoqYxkObu65ItRJgOQ0ey5ViDi5Z/8yZ9Mf/u3f7t5QPx+ZHO374z9s5OtfH8LFIzjb5WfMOqS5bPb6ZnmvADr/m5c8a3o0s5hETRlv5Np+m7OVD+7vVxyFDBvvM2JO2f9oHH+HwMHo521274cnxvbt2xr/Tj251b+0lhmujT9W9KOecN/qwAF+1s1b1ykBwveGUM+6aYCuI2dxmfzjG1YrYZvvDZmjR/jLJvT/QJ91VngsGAq3qOtMY2+ay48M33gyo2tANefvXHgv7js5ul7j929t5fOg6f/4YYD0//+uXNzNUHd95UTR6c7T5/bbdzUiesVBefBqF03cc2BbwEHBAo48LKoACCMkRk4PHtwpHscwE9+8pMzgMB55CC213WOA6eC0wVcAIj5lAVYBmAZ077LmgUCARJ9M4DalqOMCsZSe7sXxGirFXTlDLZUtj1wlaX+3gF8MPbGTBCGWYA5kAENGXRjllWBkbLC/N2BjBmhysqoXjriS2N2BP9GICADcmnkZvCv+t5ORJaG9mjE41dG7wikZkxvVS5+AQY4G+NZA5xw9HM89G0rNPAfwK8OwJv3BIICZ8iP+wzr2+/YyEQbwYWcYY6Md8mXslsNUH8FQqIJCDE60Dmz6nU/uciRDuyyR6g9jLWRcU4e3vve9857GZMdNDgg9kUvetHm9lb4RLa0JyDcu0AC/E6+cqwLHHgvB8Fv7ezZ+qBAAfq6hsfao874UFa659SbHCkz8Bx/gHT6vUNN0RloqUxb5Ngf1e+2W4lG4JpggoCAwI1tPpQ9b4tw9z3T3ffcPf89BsGMU+01Ttv/vVUYygf+4a1s4KVzW3sDYshES+PLmEtWRlAwgNL7rhd8aCzk1LqfzIwASfqhoBK6Womk3rZIU07b4rTFQ4Cz/ihIWsBTOe0H3BhBk6w++jLnMAfd85UbcBPQUyCksTFuowPYfM973jODqQDYl770pZtb8hRQjbfKaV/iVm7k2KYr1A0EKsN9lpOzWyjp2zETri24op3M6GftnoMgR4/NW49VlzLnLOUTJ2dHXXn4738rLtDcio90ZRm2ygF+tLVZoFr90HyjDa2WwKuCiW0BNLanPiabZeKSX3+jV/vJvL4XoPD8F67+wnTNV67ZzPhThzrTB9qANvxofBRwAcKSAe1VR/pMX3sGDdqvr7/wo/9uXxbBQ792Zvre6zb2MQ/gKQiunuYw9+loABIARb9ra9vw4FdZygWcBPnRV0Y5udMf2tTWRa3SIwfaY76ft+Q6cmR69rOfPT3/+c+f+SjLm353Tz0Fg9kdPp4hR+7rk+wU5XsP/8qQTW/hdzZCwYfKcq+sUb/1QaC3ctgiaDKm1I1Xng8UquwCkmPnjPqmwFTz926ArmUAobKzM0Z9uQps3E5QtgsURCP+Owj9x3/8xzdXOhVAcQ8/yFK6BF0FpQukFkA0vi+8aGMu0Hfqx+v4UlIHedBX5Mbc25xaoDDgTD+U6JHujm7PpAca/60EIJvGsBVDDn5vJWnBHNssveQlL9lMmImH9A3aWlVb0kPjpjmmuQp9ydxSDvwdfcrM3q4/65v6tLKzLWtfQZZx7ms7zIIonm2+y6Zqzqv8ZDEZznYwVj07ftJd4xyvr/BD3X/1V381ve1tb5v1wTf7sxVgPtrIq8bbdu/dG5qX/bWq7uWY3m6MR8tOQYWlzqk/lzph1NvsDf0raMDnI3tsklbpkEsy3zxLJuhi7yQn49yfXzQGDEa69qqfRl23/F3/NR7SP1v13Spd1zjVLrJqDjOfaH9gfEGyEnyyuck5eccb48zv8ZOv24qbtuorIO2dtkHq7Bz8LwlBWWjovRJOamd+wvWXHZo+cOU5ctrsvRl4e3z33x67e/ovL7t5j2+dH4//tx87NF1717nd1nvOHJy+dPwb57VztcXrFQXnas+u27XmwLeYAwIFHHtOkowqRhRniiEWIO83J1xmOOOmfZzHTKSyFDnWnEBgA+MH2BCQ2f6QjFb1tDy9rGIGEzB3Bs+uuHJeosmY4/RzQtEHwOA4AlgYTePKAUac/8p13XucRPTk0ASylV0a2JrxlqEdYDgCi2V8jIGCrmXIZYRuZ7jmwI2Gdbxcgg6jQzcazbtxeLYKFChnpGEMcuwkfgUK9FP/8SOwt8yjtgLBd3LkGUY5YK/92cvm068cj7Z9KZM6IDsQ58B0YN6GyLOtDMhwr59zcNBZZpC+LQO1jB5tzlHI6ci4b2UDHjkg1gF9rpFLqwme/vSnb2bPe6Y9Rv0um7r6kvVA+8DrMtX7O9ChAEugyZhl2Z7OY0Z2WeXq0baCIoGTZURxVIxHS5/x3+qBwAn8nsf8qdMzkIuWAgyNF+9aKg3wKcjTdkKt4sHTgNgCGgGSZXGhCy/1Gz0ChDOmG2+j/OFZ9NeeHKeRxgIU41hJvpPtHMaCC60cwbdkIdAl+UpWlO+athUocE8QwP+CGNGE1+j1jnFQQK7nW1lAL/qNlkDvAgVty6GeDopNttWjX9r/vkCBfqBjP/CBD8z/6eBXvepVs95GA76PAEagk3L8H1eCBBJ5j2xod9uLqS95K6Cq3Ohs3ggMJy+Nx9qH1zL3A7Ua88oJZI//5KT5IsAj3QHMpYcKcBRMUndbl4xBptpozitTWZmBBGXm4lXyLMBmG7IyEJVLFzz2sY/d7H/38SV5UF7tbkVM8xO5KKAZ2FDWb0Bd8lrgBI0f/L7LdlLPK+8/+JaT02Nv3AiWoLHVL+pIP+kX4zlAvK2mChQUOFFGK4eU43wA8iHLG29la+OBrOzm5+uuvW4OQLruGcHBgH7737/gBS+YdRce4kMrMLJFgFQdaK2BBSUKLJE75QJ+x/k3IL/5zrd3XBdYCIQtgCL406HH+MLGACIBldM/yiBb6Yol6D/OuemvdPgYkNxubl6CX+m1EeAaAfK9AnGrwLMER5+SAX3FJrTio+2y8KQAUStCKqvAeqB+OmqWlbPzRskJ+J/to98bZ+lJ/WisqFedrYRTd9v86Q92XXNRfY3Xrikze0Kfa5c57BOf+MS8QoRdSlYD/dFmm6UXvvCFm0GMeBK4rk7/vUMGtLGyx7mnIN8YqO7+KEcl2TTmA/M9W3vK4B6BwuaZ5kx/Z8uk6zwf4IvGgiYBnO6jxXvN8V3TtlaZJafJefN5wYLGnrIECfxvheW+lNUuX9pvoKD5b5fV7Pqx+jedMs6z0TqO063G4DjW6/Pd2PpjfauIbjzWf8arlWxsA/JKX3cOSatnmlO1iTy0krHAQMGCMUC/KliwV/00+jljW0ZZXF7fikdLPvee6wXpSgJQhnk/u6W/W8XMxzHXGTPZTAWvK5dezCfBC3weVzm1kqpEn3RVekQ56OqdEjHiYQGEr148Te+6eMOeW392z4HXXHHD9ODDG4lX68/XOfA3Xz44/dkXzs0th5b9fMPJI9OtpzaSHM7lzzpQcC737rptaw58CzkgUACw+v7v//45u6RMLaBQ2ZUcspanAgQAJxy2tl7gGHiGs8D54kQwiBg1ysnIDCzs7AJlqVs2uiwvDiFQgPHqXmAPdlQfo877QJoCAAy3gDy0BAYyrpQPRChLsXuBJTIcA/ZyBPtWb+Bc4ID3A89G4zTDMydvleE6OgEZsDn/AZrLrh8dUPe2MpZXicxWYER1MULLwGwfbOXEo4IWo6HPqeTAA+cC/W0Xce1118687sBTAJA+ZFzrn/Yh55wAqtXRlgHKCjAo81ed7WUccBHwwriuz4CNjHcgT9tKcOS1y3MBwdocCEhWvE8uyDL6gELtb02G25+/rSfcU8drXvOa2anCA3LSahf365+2aCkrr6xVz2tzGUTR6T38L5s1wCAAq3HoPc90OCf6AR6tojHOApgDCQLB8RJPAF8CLg9/xMNnwEMf48W4NZKxYRx1ToH60aL8hz7kodMll14yt71tRsq01I5kpuxr5er7HB5lo5dc+AYaFphcynBymhOVvIxbKAT0JLe+0wdl/xZ8qXyyVdZ3soC+AJsAMTwMGBrBGG3ATzLbnthlZqurTPIy9gNk8B8PgdudC5Acqhuwr+4cdc/6u33d46FylUXey8xNtsmhVTB/+qd/Oo+xX/zFX5wBv4CyAJ+CY8oKxG8FSFlrntVu9HeAPSe4wMw8Vk+fmQO6bSWXHgzQH7Ov43XBBTJfEEbdtb1VKIFx2lTwJtCO7GsDcIP+qB2BZ2gv2KXfA+0LaqXHG2OBuel+8qF/PU8+yTBdIBseL9BkuyAAtrLd03Z/ly1/+QMun/vngd/1wM1M+NpUZn9gBF5oW0GfAIvmCfR+6Akb51rs9fPgm09M//a6jUOYA8rb7gXffbSb3KHHmPQsGW/1l7HaHNrB0+4D/NtaSJ9oVytnlKsez+irMruVL7vbe8aCcwrQJRBjXNT/ZA1fzBfGQltDVE/gtHq8A/yf9euJk3NAucBYW3oF3KKlrRSNm9pl5YIxVba8v+k4B7Sqs3lwzGbdKlDQOCiwGfCbHkkOAhbT0wFtS3BxnIMraxUAuRvZ2Aqk9C4ZxA/9/sxnPnN6xjOesRkoSO82V+iT5jx9ga7smQLmrcRzXz+U+HH8nuPTPcfvmWWsVSLZIAH8bXHkunLJT/xrHC/b0kqwVpToS3xynWz83d/93Tz3oJXN2VlGxqnVEz/6oz8600Oe+iwz/8e6A0nH+adMbLSVrNDc2Eoz9xpjzVkFBX0H6CZH2tAKjHRb/K4PyE6rj7THu83dvTPafOkY5frveW0r4Im+5LN5PZnzPL4UuPH913/919Pf/M3fzLbDCJjvRib3+sxuAgXZD+M4Wdq2e613q+cbn/dFoGAE29Mvo54ZdcFIz1IXjfcKCOWftOqbvjbWHShvtbjrxmpy63myaJy6N9oL3s3ObIx4viSN0d7aD5+XfbyV77Ndu5f6YRVNBb2MFfNcq8+zMbxjXAhgSmpjcxsbrZxurKWj6JRWHeBFPqQ+YL/726eVcMak6wXt8ZUOorNc0z+t3ioB4erDx6e3nNrYGnD92R0H/v2Fd0w/fMk3f7XT7qi5/zx1y/Fp+u2PHJpOnrn/0PTNpOT0mQPT1SeOTr7P5c86UHAu9+66bWsOfAs5UKDgMY95zAy+t4cy48mWIrZUcI2hwnBitDCUyuhiVHHwGZY53GXl5YR7FwDgw5lnRHH+y6ZVnpUIrnvXwY4MT9fLymUwcUA6KA2w29YROTQMWu8wagPbAjEDCcpCRFsOfyBy2dnudT+DLYA3A7q9cTPuAtW0cQQS6sqMf3+P4MBo/I5l5AyMgYTRcM443sppUM/S0B6f1X+A7yc/+cmzY2jPXtdGx9TfyiiDSJl4DdzxXyAAP8iAbHSAmD7SDwA8jn7Z+fqKw0+WAvtyOgpW5NjFsxxp9AVEAu0831kZAgXeI5f6nHy0kkQ5ZV0XSGrrFO1EawC/9rgHwAKmq1vZQAWBLPcE017/+tfPgQLyUZ+WrReQq1xgovsBwmSirbjQVfbumBXe0u4cl/oYn/APLws6lHHUkugyTNFSpmVyHMigHO2LXyPwNYJo9cM4Psq6VoaP55WfnHlHP7lfdm8gceeJ5CjhDzr0kwxPDlhAxKj6oiNntDrLOEd/KxjwOnBlBGGjMYBUGTnLyXZbXAQyt/R7XDkR6NNhz+mYwP/KCJz2XBl4OXfo9juHG0+Nh4B/OhENZY0pE4/wqywz7W15uzFmDHteuQU1bBNnv2i60IqC5z73ufP7xk46IRkrKKAdgZqeGcd+q1TUTW7HrUCUo82tGisDdtRx44oPfCzrF7jkv3cC8r1XgKcxM65gIB+NN88Z9+Oe+/EugLA+Tm93PbkNSCh4Ea3aryy06st0BX3wuc99bjN7vexCYy4wpS1XAtDpFn3eeC4YUJ8WyKZDbelVkK45LGD8I0/c2NJvr5+Hfu309KgvbWzng8bkpOCIeugX93w7lJk8aZN7npvtgbP7/CcH6AjwVnb6rQPkCwR517WCTQINxr/7wHiBLMkBzb/k1n9nJhw4eGDmXUDmnXfcOR927CMog/8FENoiq2va2VZnaHNf3xg3aMl+aN4bt+EijwJ32g9cDhANsNkOqERb+sL7ZDq5S0/hm09B0EDiZaCgspLXxu1oY2xnA6ySle0CBcpFq3H1lKc8ZbYPCkhmG9IjjdnOd9KOtiMskNG2HOSnIEN8SHdnWxRACNAkT5270yHZeNN8ma4uoaXgbSsevFMfkdeCG4JW5nXBqgJLaCJ/L3/5y6ernnbVfEZG82l95JkCzoHp6Bn1fjYKXpDt3k1/jYB1gGo6Bs/IYfpnlIPA2ua15t+lveS6Mrxb4LVym1+zJ0fgP5vPtzGojA6s1ndocs072lZAF+0lP7CHBQn+8A//cHMLtb3qqf0+vx2gPILII0/r372Ona1ovC8CBY3L0Veoj7fSNyP92+mkgkrZPtkcrquPHjaPSv4RMGgFF9nl37lHH5LBZIcctComOS7oNAY7Rl/mvujjpR+03zJH3doYIP/jdkTk28eYN/ebu/Cj1ZPZ4dkdxl1b7dFfra5sTDan+5sM0kuj/ZNN0EqEkk0KGvh7Th45cnz6yzMb8+D6szMHLjx4enrjlddPRw+c3vnh8+yJ3/vng9N7rzu3QfNll9566vB0w8mvJwOci12+DhSci726btOaA98GDggUMGZkegsUtPx0BovuOT4DFy2lbquRQMUxW9RvTlsOXuAWo5LxlaHT1gTAkw6WY4TZwkAZwGfGKkPK/QAeDqJPzhKaWwLu+pg5BVhQZxlW6A3Qz+HLMVVG2VEFFXLilRsQVpvLIMOLMrI9twrEH7tzlSMx3l8C/6Mz373q2AmkqNzRMV2KljYCJgVlGMMyLANMonVJkzIYsMDJ9vt3Df8AQfjdIZHV7XlOZ4ZxvB5BGc9mAHsfbWXsAKsY08mP3xxyjgt6/Z2RXwBCnwWC1YfuqSegwrtkJCCxLB9AQoeHAkQECQBnnn3e8543H3ZojAR0BGK3koKckltlBLgou21O0FZgawxeKc/fI3AUKISHeNKWH9oSGONawY/AtBGUKeO+PgXsBNQG5qJTOYGjZW6Och2wobxA5EDfZKtxpk/au7zxq17vApPwtRUHtsiJd0sZTf7iccGeslUDmerrtiEbt74J3AngC2DS9nRJGaD4EP99l3WHdp+A1ICiZJhDOGbUK8cz7uub9ulHi2c7+B0t0aousm6stMKmZenaW5aZNpJRvG9rDo5tQD2eyZR961vfOq9EcJixLFnt6QD2UZ809oxfZRYgJWPqLLu3cauvgKwFXHxHm37wd+AyfepewH+893f6O8ccHbV/DEC573nfZfi1QgPN5ovOKAj0CAxJnpLz9HrBjIDMxs0IvKkjUKz+VL55zdgGGghw4TGeAFYKGjm7oIBZwYx0j+uu+aAnsHqm5cw0HT5yeNYV6iE3AfBo3u/WQ999y8npUV++c3PFzMz/Cy6cjhz9+kHGySm66pN0efJdgEZb2ooqgGgM1Ol377ZaQTvJBLnBM98CBdpoDnra0542Z68rHz8LZl56yaXTbV+7bZZzsqGctn8KGNb36MlGUb66vUPe0vEFKZo7CtYEeiXnAT7qAx4bV+973/tmUDn53clMQ08BuMb3GITPblJO2bdLcHBpOySbBRRGoHdpR6yyO5bXRoBxCTb6m332xCc+cbIy0HxvnKERH/VT56r4Gy/RNwb7WlHUXFX78Fn5ZePGiwBy/Zje85vuHed418agb3OBd9qqsDFVosocfDh7/k6Bf4e+t/0H+rX1TW9607yqtsDCaD8F4he0z76sTvT3W5sD1vVTZ6ykZ0ZAuP5XVzwoUJ3NVBAznZt+G0Hk3ie/XW9lRHZE83n6f/w7+Wh+J/fKGgMLzRX1QfNFgUMr2f7gD/5g1o27tVF3Gku7ub+sa+y38V7zQGOosvcSLBjLizfKuS8CBZWTfIz2/rLevdA+9nfvlVyQD6W/1Wusl+RjHjPuybK5lk5oji9ZI7t9HO/Z4dlXtWcrnbObPh5t0aV/s+reVmWOfPR7pE1bXMOT7JzmK/Ys35Vsl+yW/k7fky9tb55oJVt1tHqKrsq/aetFf+uDVpF6pyBM/k12Fb5+8ejJ6W8P37Rb1p33z/3oJbdNT75wI3i7/nydA/9024Hpf/r0+XG477Lfv3Ti2HTP6XM3QLIOFKxH+poDaw7cJxwQKGDA2Ce+7WIYTGUKBchyugI827bDtcCywD9GDYcICMDI9A5gxTueLeuYQcQYY4AxfIBbHMIMUvVmGHHoCkIABnJ83GeUlcHBSPNRXuAZ50sGmWvu+ztAtntlrrseUJZx7e/aWxk5qu7JpAqgGg3W3ThKOS45HKPhuuzcpXO3m84fHabl89qin9HguRzbnMyADu9l+AZOAncYtd5Xjr7kXJR53F7CATZl5XQ2QVtRBYSVqap8zyo30FD5BQpyfPt2vf5SN6O7AzADscmB8gtWKN87HTY8O72HDk+33HrLLLdlL6Ldu2TH3tlkxcGwggWBH/G3oFZAu3LIbEv4vYs+3+6NGewBbG2TMW7TVZAKn6I5wLYsvxG8yhEL8Fb2mEFdFh1ejE6p32htNY77tQ0NeOK+9umPABj1tVJIGQGrwBt883wZzP72Ma4LogCZ3v3ud89jaJWsJosFCpIPjhwatG9c1j2CRoEYtVlZZbtVbmBbeiTQO8esJd+t/giw8V5bxeTwtc1VGXfpwbZTKzvWc3iWXEcnnhsfHPUODqTrlB+IWeZ3wU086OyV+gKvXHv7298+/dM//dOcJVugYORzPEgO0JUuCNxPn+XoJicFSAsCa9uYITcfCnv5FfP2L/F4BKuUk1wW8Cp4kHxVd7oDvcZQ+//6G78A9K14U+YY4BiBljGDNJkxZxlHBX8bP8lZfVjWfNmCdEP6QSBRdjKe6x86SEZm+gZf/Q/sRJP6W0VVpnpBFbwtiDXyHX/+4sH37Ebt/yfPXHH9ndNjbzwz94WtE4xJK7Lqe9fHFQVAYLzRxjIa03kBu8az8UtWA+nTy622M9bJf/qjQB4aBAT0l2fsDX/VVVfN/QuEYRN4LzAZPW1bo2z32upQW/Au3ntfoIFMkh1tcK8gx6jjy3TH57ZhyRYwDtOTVjvq51ZWbNcJzdP6MNC7rO7mVDz0XPaG8sbg8Zj9PdbVGKoOf28FkvbeKhB0lKtkoOfTqbKHrfSw0pQexG+8t78/npNxfCcn2WnNNwVE9UG6Nf7ruxIL1NlKucZHB3sbFwXM8KZ5Jj3enBrv0l/qIUc+vttaKDroRIH/z372s5vbAHqO/P3qr/7qrE8KBCsj2243gQJ8KWCQflUWWyCdOvbHMkBZX7o+brvYc60sah5KhrIfkxt0p0Oy8ZLBdFoyNOpI75XQEGCpnOZ17ybXaND/8Uo5VrK9+c1vnrdny6bbl8La40tbjYERBO53803zwVL+d1P1KltlHFP1R/Kz0/Nb0TC2azmOx7lqJ5rHPh77UF+WfJKMdR6Je3SApK2Cpvw5ZaW/mkcLEiyDBv7ORyggtp3u2W07ls+NvtFOZYxjxHvRM8659Rud1Hl8dIZkNsGCElu0zackm+zjOTg8HZjOTBsJUPUVHTVvRXh2y8jGuPsFbppDu+Z6PisaleGZay48Pb3jgo3tTtef7Tnw0MMnpldeccOaTSs48D9/+tD02fN0N6Y7Th+avnpiYwyfi591oOBc7NV1m9Yc+DZwYNx6yD6VHOSAsJxXWRWMG0akjL75YNODB2cDCODB6OZIM5jaLoDDxhAKhCgDhdHDCfRhnAZQy9TooFCrGwAZ3mnbDvcZbYzXth/KMcsJ5QyWZe67rDfgAVrbnkPd6C9zxPsMMJ+M4KVDUfbyaLx7D82ezRhcOl5bdenSick49b10CsY6dzKKl07TKqBAHQVVAhvGDMUy3TOEe0ZZ5ANfW3JbloyMPatPfDgUQAVgEpAhQAQoBHxxP6fCNffLAvS7rOtWEQSYB7wE/LR9BBr0T1nd+r5MzmStFQ9lknIC6jfvoTcQjCPgbyBI2w955hWveMV8uGMZ6HitnJbrl/Gs7oz7HOrq0j488D+wG40ckLKKykwMGMb3xlFBqhwbfyuzABw+or1gizLd1xZtaMucAEn95X7Ai2eSfTJSdjCeeqeVOQEwc8bZPRv9fujwoc1240sZVfRCY1A/+B3IbVsPbS9bMvnP2fZcgYLkKGcVD9RRYHNcUTC2K1CgpfLeL2AUcFt9jZf4h785goGV9YVnc5LxTX8FCAXQqAegrU+ByW3/Uvaa+gOJZfBxJP2n/wTfCjyo0zsFiNRdlnTXyBQa6WsrNYCxDuf03zhsr/hRx4xZrG0pka4L/M/JT0clH2X+lzlOPowBf2uDT3weA1rJa7pRvfiTTkZTH+00Plrx07jEbxmOndmhDHXXH36PdRZcSqdUbnxtlUHBkiW9ruMv2goc+W0uBHwDx+pfY6JDCwNFG7etxkkWq+9rt31tPuuh7fvmFR7TgXkfd7Si7/+5eH8ZhA+66fj0+JsPTHffc/cM9OJZZwA1F2oL+UoW8RyP2w4NnXgVEEsvmofZBZ4p8Kp9gfzaSEa1vTkav4C0ggGeJSfOKLCyzXvq6BwioG3nvJSJPs8Vd909XXzJhm1RIMSUugMAACAASURBVFg56Cf7bTHknfSqfm+OIxvGQqBnehyftdn8BiAvOCuJgf3hPpqzfZZze3o6WyegvGSDQPh0jLIqryAE/q8K/o51jTbGqt+rbI4lsDjaBePvVmpIGtEv+JBeI9/63UqPB3/3g+f+Mh47kyI9jO/ZB/ipjYH3zXmND8+SnUDwAgVt3+c6ee38neQ04Bu96tIGfEvf4DVenjh+Yj5Iu/FPHmx351vZAd3a+oY3vGHWuQVCm2+aHwsaaEPtyM7wTDbkeE1ZyXUgbWN+CZpmMxg34wpNc7Z+JtclaBSI8D1mbreVib6IxuaNVkGgL7lpxZYysp1PnTw1j69k0vPp5wI1jRl1NL/aku3P//zP50CMPh3leGmX3teuztJGHnnb/BXPmr/uC5pGO345RrPVV9nky/G41btjO5ZjdrsylvwdacCPVtjq/1ahKK9t3LzPZjDuvMs39D8bq1UDvsnHph9wNjhQgCA7Pxkd59nt9NSqe1v11258ruUzY1njuBx1e+Nfm83xzqoh28azNserVj0p03X6yMff8SWbyzhyzbf/6ZqxbwsoZ6uM9lLlfeWiaXrf5Rt29/qzPQd+5gE3Tf/Z0f0lWZzLvH3/dQem/+ufz8/VBPXrtSePTrefOjd5sA4UnMujd922NQe+hRwQKGCwcAztwc5RYvwzYFzniHNQOHBlCHawIQOqg5xk8XHMAAcBTK0EyNGo3EBK1z0LxPR+joz9MoFrwEiGqqwWjiPnThCBoaauskEzuMpiyjkrMxqdgY2BujnvjLEyRHI2RycsgDeANGAtZ7HVBhmG23WdcpeORQZidQY2LJ3IrYCC0cDMMRmfHctZOgvj82M5tXm8lqGrLwApZcpefNHFM0DsPIu77t7YJsQz+ARc4fB2KKE+yFBWNtnRz4ChQBNGsWfaH7uszjtu3zjo+tgFG0vrxy1YAIbtC+56BnsOQCsSOCnK176cRXSW3c251a/ki7wJfvkP1BIged3rXjdnv+YIlFmcg1+QSXllSubIF5hRNlpb0u2+ejvnoyysHJH2VvZcKxYCojwzrpLxu3263eugVXQaX/rNGMYX5bYFCloDYIxHY97fHdQLHCpYRA4C6NBjew5gDBASb5Wrz/wOcPa7A2CPHjk63XnXnTPA5NpHPvKRzW09lmNDm8tAbRuEwJrGUhlbjWf3tSvZHoNcY1Zn41edZdMl477L+ibngaOBKYFR3m15OJkow847I2jY6igylYM4rqZpGyaBAnXoN1tg4G2BAjSUuVt/tcUVntND6vRNZv/5n/55uuHGG+ZtXV7ykpfMQOx4RsEIUubEt+1KjmrjAj8KIgTG1VeBXslFOqZAFjlKV4/O+vi7gI++CqhWXsBqdAfSkx18pGfoljFz2TPNP9WhfwtiBIoEXOaMR3+6ofYpoyDWvProbFnKS17IKCChg9u90wHIyikjvoBn4FoZhgWj0F4wtLFdwAkNf3DJzfuyDB5++zSvKGjuw7tZZwNSz54zUn/pc2C7Z43/cUsq8ut5bQrgbh9msmi+9wx+BPC3EhBPtJMuASi2NZlxYC9883pnM+AtO4JeJ3fNzwWoy2TGDO+gBx30VrTjmzaoBy87dB4dni2jPF3eNof4QDf/2I/92NwOelkmqWBBoM5WgYLkTl+hu5U26aB4gH7P4oc+Rz8aPdf5I+5v9VkFjI36edV7WwGao85rzOm7JzzhCdNznvOceTvKxjhax7lOO/1vVVWJBWPQ17vJTNtHpqvKjB+B9EDHkjAC2wpCKLt6amd2G5kc6y64rQx06z/9KVBAR/q7d6y6eu1rXzvbI61MG9tbkKlgWfNQK20KFLQ6CW3pyuYL1/R58+JIPxoLphUo0C4y3Wo0OoVdNNaZTGWftk1dSTjdD2xsnGdv0qWeLeFHm1u1WHCwPhl1vfdbJVniBhDVlnf0IDpaLbXVeFklp6ONui9lN2wDOgLp0b607e9tfaN97fdYXjKzrGO0q5d2fnbL+M6qsTu2bTmGR58iHi7LS7+Qi5E3Ad2uddYVO41P9tSnPnVzpUt9mq3ue5yzyFCylk3bis6+V+m4pc+xkw7crd9VXyyfH+2V9N+SruY7iRfsVXNHdi7brnk1/ya72t90aQHEed4/eWqaDmzYUyXiJZPRSD8UYNlMgrnjznnOLsAjUPDhB50np8/uVxFM0/S4Y3dNL7zslntRwrn56ukz0/TbHz003XSex0+Onzk4ffH4xk4U59pnHSg413p03Z41B75NHGhFgT1av+/7vm8GKhgsZd8zbnIO22aAAyAzse2FGJSMyfYczsEp+yTDkMOUkzyCUm0XwHFjNHHWOqw2QDlA3z2GHMABXQHKoyOk3rKvlLcMFLQtDLoKfgSaBBQtDXZ0lA2jqzIOlxmAO3XjaOCPYFTgb2BkjuhenKloHt8ZHRH3R0N8N07S0qkB3uiDMkkdwDnTfnjDuG27HcZxIA562n+zbSo8C3wnZ7I7c6ID7stSLFP45ImNvp75c2LjbIK2G0IPEIJzWvCIrOWgcLCV412ffpMjz7WdRQ699gCnbFMAAASyA3EdZGw7Bu8FYHkuZyvAVR3qNCZ8jJt4o+yysOqvZLcs80AH5WljoLbvgE7P4t3odOE9Wj0HXMBDYwotro2BgvYfD1xWjj4rSIJuz3MAAXt4g271oi9wG5itHR0e6TntbYWIcjyvXG0JFDN+OV4f/vCHv2HrodGRw6syHlsZ4f0A2zK+vDPKacG8xsHoOI8AXQDWCDz1bFnuc3Dq2LGZfnojgH0MIOJbgG6BsYILeNNKF3QZN63OqlzgZmdHeA9QCaBzaLZ+DPQpOFcQRnllVN96y63zOPr81Z+f+QoQI9cAvwIFI3BRAKoxkmNaMCLnlQxqe4HWdGBAQH0aINUYS6bT+WWXem50xEd+e1abAhSTlQ4ONJ7Upwz04JP/rSgShJKVX9Z+cjHSVOCigFKy1DxXsC8gZNSpZS8HFhZQ8bfxgOdoNJ8BlwEKAeVlYKKp+dTYanudeOLvAqt4bAyWUfz3/+7CnaaXlfcdZvxvrrlnXp0gsHvJpZfMPAxwxy+6xH/8BfQFFJVNPgZm50DDoUPzmGvstL2gfk4X0NfVgy/Jlq2aAltcc2Duk570pFmWAfL6guzLaEUPecYXOtiYwRf0GDP4LrCGp3SKa/qjQIF3fSRABLKq8x/+4R/msluFg+bAemP42c9+9lyGdgGWP/7xj29uN7YVmFWgAC1tJZGc+bvxZ1ziXwFF5fmNd+41n2w3949z9wh+bgVK3ttAgfcDuekrfRUQ2LzQ/YAutAS2x2d9W7Z5OqRglef9DkRr66ulfl7qkOYB8pxuwDt/0x31RfL10Y9+dLZfSyxR/vOf//zpNa95zTz29IExkc039rc+NLcVkNDWxnOr2wKMPRtttTEQfhmcTqdk/7RKIjumhJR0g/YVHE83Z5fql+bL6Kyt9Qka1amtnm2sZiMmq+41RzTma18ruOgDfWouFygwZjxjPC5X3O6kwHZjk+62jKWtXdljUG2v9a2ysUebpfLi0dI2Wf492ueVs6xj1dgdr412/SrdFE0jbdEx3kveu9dqvYLqbH/23pj4Y36ipwsSpOPJzKgPslNd75nRn1raajv1cfeXbdtKZy6DNvF45F3tbu4fvwt40ifmdnOCucZcUdsKYjZOWiE8BuOthjtwcCPBJD255MOoP7ObWnFVwsyXLzg1/f1l5znKuwsh+cUrr5+uOPT1Faq7eOW8eOQtXzw4/dWXzt39+ffSiTeePDzdcurcO9h4HSjYixSsn11zYM2BLTkgUMBJAIACp3JSOd853V4OeG/ZMgCVw9S2GgEl7UPPmMppK/swp7Hlk4Cdg4cOzuDmuBQcgAw8YBRxStuiIKeboQqUyYGpfA5mICYgoYOi2s7BfQ6TtriGDqBd7Qz0XxUs0BYGXBljnFjPl5G2WxFbFSjIQEVvAZG2cliWu51js5WDMTogqwCw7Wgf6dV+wJw+lmHESOYI4gEgABijL/HGc+RKf7gGCCnDvezogGw0lcmUw6xvOCDucWZ9AupG5xy/ArkC+QKJcuADZQLjctIz/gF7M0h54uQMphVAADIBrmQfai8gAfAa4Dvuv62OjPiucyrQQsYY+v5uBU5gVo5KbQtYDVgq+xJNgQhlMzcWAyzJjPGCJ2UCJ+toKLO28RzYXSYz+TOOx8NxreT4yle/srm1UU5egLl+1d/kRH9quzFiTAXqFvTSp2UZuk82HBQKtCETo9OXM19QRpltFzVm4+fE6tNWbQTkNK5y2ss2bxVG2bxlgKlrlBH1lBXcOG/MF9Qsiyzn0NjwTltq1DeBaso0Nug4z2mnfvNf9jOwn4wASsmcfpM5H2BTee2BX/arfv7Xf/nX6TP/8TPzweTGnL4UAHa2hhUK40qHwEV9UP8ULGoVhTbUZwUSyEhbbwVUeS85Tr+UTVvWbqBZOrygmm9tHwN5gWTKdN19n/bFT1/QJ8CLwPYZMDt6bB7DOdjJQGWSF/fKzEs2yvL3fHLguYC2dGgOvvICNj1T0Ma8RG+QE2CCLaDSd74DPfGh7ZTItTYk/8mgZ9vSytg98aof2u008w3PPez2M9OjvnTnPPb0X8H2cRVX26HRheZ27QMUxZd0YjJi7j51eoM/ntHmEgMK1JgPtIH+ppeASv47SNZ/z+OBlYxWaim7w3HRSP/TmQIL2m8ckKfmYOWyMx7/uMfPWZpocL+VPX671vYa6UT00es+7RetnlZ4NLaMGfQLKrzzne+c5bDs0FXzcOArWcg2Sdbaj1q/x5/so8pEZ/I5ysIqcHKsv7G86rmt7I1RQEZw0Xikl+oTZ1d1X5vQ37koaKX705PuB3KRn+TYO+nRVnuqv8B4YxSvlOc9ctrqO/V7L56St/Rt8pcsK6t5wDXl4a8yWyEo8B2I7XmyZXu2V7/61XNb6OAC1AWP9Gk6YAk0Z3c0/8fb+iW7t8Baujx5qS/TxaNNkK2TDDf3qcM1PGpVm/KyF9J3lel6AWf80y73zMPGmTLG1bEFXZJbNAX8qjv9no1G7xmnb3vb2zb1h/lHv7UiyHvZHFspsu3s290qv1WA+AjcBxqPdvFuyx7fGe2VVWD8OK62+z3eGwHsaFoGE/zdPBs9qwIEO7Vp5EkyNwbB6UFzgHGX/NPLJQq1spiskRNbkl140YWbIPgygBigPq6+XBUs2Inu5f1Vem98pnG47Ltln6WHmv9HPleHe8aceYceMadme5J14yo9UIKCMeZ9PMoG804r3lvFk77MVswXwH9lp1vR9ZWLzkwfuPLUXll1Xj3/9Itun5598foch2WnX3/3gel3PnpubrezHwE/c+bA9IUTR6eTZ86twMk6ULAfaVi/s+bAmgP/CQcEChiDDnMDTnEAGDqcag7T6MQwWBgvDBZOPoeDYdl+6xxI9xhEshID0zNyWkVQhmQGlno4FcAuZchakdHnOQ4dwxK4xnlhnAGIcigDGHNMOU+tGOjAyNHI0h6GXqBjAKB2j8Zyf8ew0Xj0XNvU7DVQkDE6GqXKw7f24u1g6N0YxEsHYemI5Qzk3AbQjc7udsOi932Ph3CVodm7Zc/od30ICC2wwpjWRn0IfAkESIb8HRCZ88zJaOnzzTfdPO8zrDz1BlaUOddS/LbV6QyLJQAyAsU5KPoZiBXgECjpb6AVh8AhfQ5vtPUQAEWfoyEAoCxXvChjUt3K8hw5zqnXpvoooL9VA2Ub5jiQaTIfkBho2lYNeKoMH8/hY0GzaFJ22wwFwCg/QGqUx8a6rKcLLrxg7pPrr7t+3lLKmGoFQ4AHekewiM7wt/aS4egs+9R94xaoEHj6nve8Zwa2y+AcQf14N/ZjoHZOXw5scl0/Lp3A5L0xjhf1Q0639gQAx1ttaRWU51p5VPZ7Mp6z7PkcRXTrszJkC2C1nZrx4JkOjtVPAqbqoQOVRaYFcMlNZ66gO2C9TNEO1wXWCL50wK7x9spXvnLeWq79t1uhMuq4AEx9DAhIxwU41Zac3/in/gIH+oIMerZ5IhDdPTT6brx61txBZkYgTj+0oq3gbQEaAK85wRzw+Mc/fga5WgU3OvOj3kpefQd8a29gYzLlewyaFCgYgbv0XcEmc4ty0eDjff1JpwjWyF42Z6G7lSWVNwaGW2kVqBYgmJx55xH/zev2ZcE87PZpeswNpzYDd3MfTQfm1Rf6UdllJePzeOh14GHjB0/abkK/ua+vfLfdSHZA5yC06qVDuo134968T3bIt21uAmkLCmRbfPlLX55Onjo5j4UyK/Vj4KTD6B//fY+f+e1/IExyTp7xnz4vmQAj8bagWNvTGSftq19gQQBPPxb43Q6UWzXP4hma8C0QO6A1uyJZTL+Mga6twNPx+qjfRiGJ1sDGVbSP1/Bevz396U+fV3lY2YmPBYEKwqCvoG/baygnugMJ01ONpYKy2W0FPslfuqJx1JzmHfMPHVFdgWjNwdU7Aq3qSA+RaVvjtOUV2Um2jb3nPe958xlE2ZatYqKrx7myeWecf9IlBUwb3wGUgfXuB+rHh8b3OKdmm45bquF1GczkSJ0d7F7wPv0WwDkGvsfgmnaT8YK49WmrnpbA61L+svsL9Bj3/gvK2cfd6puCYZ7NVh9B6GR0KY9byfq+FN/Zl7aqYxVQvF09I22jnC1lYrSplr9X3RvpW5a76v2A5Oa4rXi21Vjfjsfd01cFORvDvlthRjdKmumMMfJMXtPx6CZjVrDN759dcZzPV1mtwsmuaA5e1e6xb1b1xVZ91zisn7bqu9EebOw0P+JlwTTva4fxR+ZLkqMntLlgQXa5clvBy4fKL83ezA/KBs4Wyz5Tbv5G9skdD7ls+pfHXHFvhsU5/e5lB09Nb7jy+unggfX2TMuO/j8+d3D60A3nFih+b4X5tlOHp+tPnlurCtaBgnsrFev31xxYc2DmgEABA89e1oAXxj9jj0HCqWIotT0DR4VDUEZzYFF7qMpG9D5njlPO0GEAMqyUEfDLSeOIXXH5FdODHvygGTBwGCRwheMnc9C+xd4FCgHIZNcCof3N2MoBVG6gTXt1M6zQ2P726M4pQnNZHYw3zzJ2Cy64n4GWMcqgy2DM2AwYUafnxgyfnURr6bx7vuxm/MvhWxrGo2MzlrGVAb00tjOEczB2orP3c3zxvQAAUIdTHZDas4zn9pJuy4gATn1l+wjylSPpPXQFBPp73qbgggvnjNWy4PUVXhco4DjnbBTA0q+MeTSMjof+LNsxOgNmAtLJx5hVrM1kwp6ksoLJ4xvf+MY5YOBjbBTcqA05EOhQfuDt/8/emwDZelR3nnm32tf3tABiFRjZiEWsZgchYRaDWAwYs7QNZnHYnnF4ZtwTMxE9xu5ud0eY7rF7xo5uusfRi43b7giMEYuRLQTCiEVsEhIChHbpSXpPelX16r1679U68ftKvyL16VbVreV7davq3IiKW/fe/DJP/vPkycz/OZmZkzgSRTyjjDynzuWLddrJRQOyScSYH3mUI8vIy90J/C5u6jX4ueDJydlctyhLkp/2JV2xU6G3r1jw0XYSPeoUbYZ8RoHSvyU8PH4Fwo52NnKetOwmgNTOd07YH4zUNNJK50d5oScJlhO7Zd3PF4v24TyNWPOdkau0I/WSUJJ4cmeH7UAaF388664q86L+vLBhtgM2jrbQaQOm6DpRr5Cd2CRIOmymu3f4zjsOjEolX+pNGZ4TzxEQX/7ylwubCpH+nve8J73oRS8q8rTtqFPuZEHvJPK9MJOy6PP0Y8rjeV5upadco+jsO+gLWNr2Yklf4o98vOhYIpdnJM7UaXCSBNQZBd7Iwh93LkBUGP2tLSvbRfuH9kYnhQt3PvOM5avP9k37pQ7w3P6rnzzjCz0TWwgEdJ0jzCDHaVt3gEiCY0PdpYBMRPOjB3zvuGbevb/2852Y7EekGTt8Ij35vtnCLlO+8pE/2Bulz2edeshUr9ULJyFykSbfuYEt9xJa5PUoOPIgLWWge+CaH89G2zP+Y1fp+2CITX3hz74wtXqWLyMmbyLZtT20neVrGyibMtAFfqdcsAbXfDygL9LP+A0ZPVoG5w2fncPQvuxOwbGmbdNRgPMOedHf9SJgtU06EPlMfjrItJPIjpxGqLrTg7mQUarUVb1tN97nZNl2OQpoL5wlHMVD4AhtgAxgxbuOUOS3jyibhLjzIfu+fUsb7PxDO4L+uKtCmySprAMN7HlORwHPOmewH5q/bWC/JC1zU/og/Qv9Qyf5Xafkq171qvT2t799ZX6BY8HIe+e79v18rLSs8nhjHXOCL3cUoK/aCsd2nco6QQxI0Akp/u6UNRCnvEMhH9+cu/IOXugW5UnySzzqKNQW6WxwbNWOgjV48BztZmAFeeNMc0cB/dyduugJshtcUx53c4O1Fom9KeNXOpYwxyZvx07ybkdOOzfO7X+5PmXCPv8svvnzuU7lWFmWQRHt9DEvu5y3ea2Fses1A8b4rNOA590VgL4wH8BmMq6gN4Vj4KGLej1uEycu94oZTW+wmPm4G9j5edlpslq7tGuLtdJqC/K5Y7n9/U1dz22uzhnLMA3PeKQZY5FOch3S2E3XP/Q7+q67NMpzhsmJyWK8dY6o04T5D32H/r7iTHjSOenUxU/vRG33ZZrXDk+lp/fN7Mu6r1XpmyZr6U9uit0E7TC6Z64nnVrcO9iEoyC6fyAQCGwLAvkdBV5CyzsTfUh5I75coHvWOBOh2dOzafr48oXDTIJYhOkoYHcAzzIx4p30LNqZJEEG8MekESKKSSmLNwgyJkSkw2nBAsmFMxNWSRsvJswdFpSDHCxOkJuX5B2yOFHk3UU8E0HKQw7yktyStCcP0+aTZReBOEOYJOZE03qN0o7Ikgg1elY8ywtf83YBUJ7otnMAtFuIgGO7RUQ72SVSeGfCS3uBl84bJrFgQLtyofFSWj6TnfaGKKMc6sNRFWedfVbRJjzvUUONeqPQIQkCynFB7c4W8gNrdA/SB/mNsteJZWSvZFa+kEAn+N4jCGxLiQ50VpJVHeMdPfra176Wvv/976eLL744vetd71qpPwsCX7ljychR8gYX0oEReOQR/zxLnzHCineJbglC9MEId+pvFL7EAXWUtKYOkvv8D75gz+KC7yUM3HVhlKSEgFHw5OmuHOSREKQ+HOvCER+UmZPmthf19SgKjwQiPx0FHlXlxaB8L4EqaWT/oAxJP7/LF2cukvPFVpmwbddfygvFvC/5vGfHU2cjLy2PhVru5AIjsDYCHLwgs1xw8xztCEborpe9Y195Jl+88yztjB0knYQnzjnajXxZmPPZhTXvyO3xReCG44WI7WuvvbZoPxwFb3jDG1Yi/ekrRqlZf8l97R0y6wykXSXKSSdO1N3oVDGR8LM/apPyIygKe8D48RCWklNggbzgqf7Yj9zdBjYQ7uzsecYznlHko5MJjO3T5QW9Ecc6YiXh0Aef43/SGU3oZ9sod/LRpxwbwYP6aXOoM+3ncVKkhajkuB1k98Jf2gqMaU+JBbAGAxwF6CFpkAl5j7zhWesNL21/H7h7Ip13+7FC/5CR8tVT+4MkJTab9tBBSfk6ytwJZvt7BI0213sI6Oc6eXTugQl9nPqCB/0eRxblIdezL3p2cXeCsrHLAD3wonvtk4EKOliw0eRNOnZ+US/GJtqZ/yWa3VWIHjH3wHHgOKtu47Agmt65y2YdBeqLhJ46Kckj+aZDV5KfOlI/gyDy8T9v2DKZ1o78Ks8zlKlMWvq9+dM+L3nJS9Kb3/zmYlcTstH+jLfaDTB1LHNMog8hez6OS64hH/pVHJ81N1fkY+AFv0ke5nZA/dORwlhBm3p5tg5PI/LFUHLN+pAn4z87AyHycBDRBx1rwYN2f+c731nsauGz45uEOvV3jka+lsX/zo8crwxAEGcdHs65cic0z7qDhPT2QTARp9wJwvfU3x25Ogp4TruWzwkllh37DfRRfmWxnpK95pWPn45/yOmcS/tPG9BvmSd95StfKfo1ZaIznl9PP6VfiVM573wc35SRW+Ohss63I4g7KbMTcnotEr5dndvNz1dzFORjmnqWp21Xdnmt0K7/qyfkzzyDvLGTOkXtU9p9d8WgN4xz9B+dwgbvuDva3cLOKxgrXAOo7+anPlpuGYfcVpV/Wwv3dvZR21rWO+vovCWfH+k8cSewcwrycKcsY1CxO623ryD90XnGKvoMfZ2XayjmOPSdYoxsPGQ/F+bTQP9AcSRv3k91HuowmD5nKE288PxO1HbfpXlcazb94tjy/XDxejgC/+Z7jXTb8kme8SohcHKxkQ7NtfYMLuEo2DNNGRUJBHYWARwFLNS5o8BLASGkmMww2Wdi73niErZMcAoSY24+PXj0wWLhB8HBot+tqUxyJHPdKk1NKYuXF70Wl3U2mun4ieNF5CULDhboEEHIAMHCwt7FJs96/v2xqWPpyANHisWdl+vyP3nwx0RWIt/oRAk2o998d8Fp5Bx1l0Tlf/JysSgpRFqjhdtNwNdq2Zz8dKHMRJK8jeLLF63mlUcTOZE0AhI5yxPmXC5JvpzQWk/7nDAzqffMaS8R1cECpiwUaFPwcMs8egJmTKwhb3AAISu4UUc+0z7Umbz4Q994xsWoxzXQPhI/yi/hQvnuDqEcSFiJRuqHXoIt33usimV6BjERhB43gE6g85CSkHs4sV7/+tcXEYf0DXVFUpSyjQoEL51a7mzhnXLyiG7k0mmlDlI/5CAPsPCoDMlSCS36B/8jI2nAw8WL5CU48B345jsscgKbcj3KA90xOhscwAsZeEcmcOMlwby0+NCW3loqCCLanHbV2SZpRNtYDjJRPo4CZEc2jipgUZovuihH5wvP81qtf7UjRsTWPHLil9/yZ/J8XSRKxpBWO2AEpjuIJHDsu+qTesvv5KM+qN/ocx51p7NA24Ietuc+5AAAIABJREFUiTHY0xbIi67hJDj//PMLO+2Wfetm1C914Bl2wfzd3/1d0Z/e9KY3pbe85S0r+mf0twSBjgbyoB9TV/Kgz3tUlov4PNqO53VUgbXkRU7e6/SSZJRIBNt2BKGOMx1HYMBiG6LJyGDkfP7zn1/sPEMuF+CSyeTtDgn7BeVKgOmMRGa+127aD7Wx/EaepPc4HtpPgsyxhPL5Aw+d4tomo8nBHDsCSQlhiW1x1w1psa1EsyuPDhOPK+L5Lz+ldz1z3fb3gw+cSo+6dWLFuUQZXqrtkS46bXSuu9NKJww4SooiL3h4KS0YoSfkgS2UmLRddJxhh8mH8m/+0c3phhtvKOwXjpIXv/jFhX57cbb32fCZPD3e0GO6sKXaN/QX4h8ymHbX9unAQH+Qjz/ujWBOgT7SP5Fdp6fOb9JRR36nTuxk5PJldNBj3NYb77UxOm3Jzz5AI0mUI2++m0VSTnuoXcjJrrIjq0x8lsd87edqMuffI88ll1ySLr300oIARDZ0hLZ2XAAXnSz87o7SYkfS3HxxTJTks5Hq1F+npjtaKNfdREYYa1+0SfZRns+jj7WR9sXcUWAwi3rHZ/oe+kHUO/NJ24PyOHbzV3/1Vwvbal9W15GRuuTjk3bP+aFtxue8LR3HnC/kjm7rLWHpOEEayiIf8eI36mtEMmnsr5SdO0i16eoLv9u+7qrlO+229so5LnYH2bSVpM1tOOn93frQ7mB6y49vKXayfe+G76084/FqyI/NMCo6J2Rzo9UJ0b5RI9jOUdAJ6b9aOe0IbNN2In+5f+af835unu3Si315PpOT/mvNm1arm8fmuMO23E7quPNId/waiMP8wTky/2PTPZ6IMk1nsJDl8dk5Bu/2o3Z1KLfdevpgem1E3n7t8ir/rrPAOY6yOm+wP4GZu2UZpwy0oa/a9/iO/uQ61UA1jmjKd17oXEYWd3jaR4sAhL7F9L3H9qxX9X35O04CnAXxejgCX76vlv7qtr0TMV9F+x6eb6XphUYVWZ/xPMNRcMYhjwIDgb2JAI4CF+psNWeSZrSxxIcRViCQH08hoe2xEkyOJPY4NgMikAUaLyY+TJi87JMy+GPyw+LEC6IgDpgYPec5zykcBpAqTjCLiLxUKyaenKEuacACn8kXZfEbE1QW9+TFwt5oNp6X8Mijgl2EMZljEqZMEvAuCPOoxvxYFfLayCufiBpVmEc+mhfl8XKngTg6iTba1AlwTgK3W2SUJ8XrkR3kIXFndLFkIs4CCALylMw0clqHAPIZQZQfQ0G7UDbHSziJpv7Ul/ycTKMHfE8ayvJIHxfqRhVK5iIvusDiVAcO30k2ef4yzxdRPw9duCgRkkdyQl5DDhEhhB4TYfmOd7yjyFvnk/Vvt6XehTy65TETOhYkppCD/mL0IHpqn6Acj2rxe9LR1tRDcgYs0VvqYsQzeLj120uF82ho25V3j3Ayih7saU++lxSj7SkPwm1udi4NjwwX6mWUrlG+LqQon/91rrGodfcE9fUsc/o2RxXQbyVi2i2UKStfGLfTbb4rL9IleNo9W84jT+OCFUzoU+4wMtIa3aIs9RFswQqd5n/aiPpwZBDPG5HN7xC0fA8Jpz5YP3Wf8tCp/N4W2tzdBJCoHkMk2a79AHue456Cz3/+8wWBw7Eav/zLv1yUDSb8SdbZTugd5bsDjLbVeZRHnBrtV8ZUW0K+yGqdSQdeyMSzyE290QEJedK7MHZRbnvqqIZYd7cY7cNuAsYYiW0wd+yxz9Mm1FknsdG9kvGWSXrJPr7LSTr1BJz4oz7k65gEZtaV75BfHZdU4zntgaQahAJtQ5/iO+TkWDae9+g2ST5J1r/oWR5LN/p61LGF9Jjbpoo6oie0LWQ4bQH5jfyUqTOVOhUOq5mTaWJyorBJ1MldUTzLcTy0h7qrw5X62DcsT4ejRwvymf9xwuI0RK/RUcYDsLdfeHyhTl9koGzKwj5jpxwbIP8p27FYwpPP6B7jD3+UZ+ABclJv6sF3lMvYxXzIKFm+o67XXHNNEY0u6dsJIej8SSchnx2zckeA8wv7kLpYbudcR3VE6QzN07ZzFOhwaKc7eXrScbEvjgKIc/Lnnhp0nmAObaE7RgwaoI3o0wVRmWqFsyB3gEuuUZa7VJDFYziUwf5PXd0hRzojlXXceeSNtlYcePdILMZA5EE29IX24/x89Irn6Afky31Y73//+ws91C7al3l3vBY75bfd+F6HCN/p3LC9fNe+SyDm47URx44jRl2jL+TtHJzvV3Ne5OVRVq5Hjqt+l0f267QAN/L2CEedN3xGDndR5UQp6XnO41euuuqqAmMxse0MbDCAR3vajsTfqH1bL/1ajgL7cSf92XLy+Xu57E7y2YyjoN0z5XrZtvb1fCx1PFXesnPC72kn2hudo3/oAFfXDQbQtuW7YNAL+hA2AX0mD3euYbMNktARQHq/cxey81jS5EEJq+Fc2Jva6uet5/PJ1eaWZR3wM/nqKMnTOMY7T3DdRVrwYjxHz3GM6bQUL2XFpjAuMfaAocc20RcNAqHOlk9Z4OXOgiMjjXTtWXH+flkvntE3k14zvDwviddPEDi9kNJHvtNI03OByloIzHGx8ezmAnK6DdlwFHRbi4Q8gcAuRQBHARM7LzM2ApPJDhMdI7k8jkTy18WCEVBGws6cmEmnTi/fD0AaSVojrvmePyZOXigHScKECPIEgh8Znv3sZxeLeBb/TKL4HVKDPCWGjf6HYGGCxfOSHsguQUt6J1ySejQXk1QjVl18eT4wMuhMcGKYL2Y9a5py8jNsO1UDJ7hGg5m3EXLg7nnf5J8TC3m0Kvk4eTdNO6KgvFDoVE4nqLQBBApleFyGl0tKVIOJpB+LR8hlSE0JQaOESU/aJz3pSUXb5vcNuJhmoSAZiu55RJXn84I77WPkHzJ5frGEjHUkjQse2h85KN/dL+gR9ZIA9ggYog/ZTk96o7J1FFAndJFnJU8oT+zLEX+kod7oocQ5+ZKHTjSj+CSTyMvoPfPTsQJhxrOSaEayU0Ye6Uw901JKg0ODjyDSeYY6U47nxtPefAexgnwcGcWzRpmTVgcWdbFvSdLpWNKZVRAC8wvFxam8JJjIh+jqK664ojiyTKecTq+yfuZEV3lh2G6hSHodafnCbzW9lzQ2Wpf6GpGaOwrIC33V/ukAkZixHWgX79PQ8YXu0Sc4X59zwAsn2OnZ4jgn6yA+yAOmErKSSzwP4UnfoE94JJHR0eTDIhUH1xe/+MXiGCJIzw9/+MNF/9XeIK/90F0S9EXkNvpeR4FklbpKGToMcp3ne/LEBpCnTgP7G2n5TWeKeWi/cvuaExr0dXZI4FgiT+rN0XTsKDCyXCeVds56ILNR+eiWC23qbz+xPuoJOuAYo93Q+ZHvVHKs1CGWY0Ef0lFgXcDV/ot9hJymnxnVrwMDm8nYx0sHDrr4563lI/U2+jp3aiGdd/vUytEtOs8lwWmPs886O52eXT4awXZBRgh4HQVGB4OpEZPW2XkAOsvzOjJ1tHk2Onlha7BL3/rWtwobgF6+4hWvWCGNPf6Hdpf8cgym7fmd5/Pj2NzN5i4NiSedhe6QhCz2KDTywL6iO7Yr9UB29As5aQvwYncOuxF8dUIImtYxVLtvH+f3dnZttby1jTyznqOg3JfWs5nOR9C7yy67LL3sZS8r6g5G6Kl6qFMb3UCXsXG0h+Q45dh3rCfPShgaFetuk9xRwLPK4TzAOvNOndFV6q+jwP7uc86f+J4y+Uz74Wj0mDtsqsEhpMFR8L73va8gOR17cwJSkl4bj+y5Y9iofGSTjLRddWSIhYQhOJhGJwO2k3zpXx4vBP46R7STefuTr3LlDgmdwfZPbbfy5Gl1CIgpdk2iV8eddaZs8zJv+pMYf+ELXyj6CfKjF853eA4bkDv4cmfFZvpVp3awrPs50V8miTvJM3++nL4Tu1Cen5dJ+3L+/O5fPi6W67WWo6AsV7lM83WOYsCYc2PSOzeyn9on1QfHWuwmY7N2wPHAncaFPezpTT29y3fkGKSC3jmH1wFRDkgo1yPvp+W2KDvOcuxWa7d2+ZfbwzIdk/I1HGUajGGgHO98n/cb7JIXlLearSLwzfmITkxl9OhHntfOTp8zmG55alxmnLcjsfIfPHA4DTcWOunG+yrN39xRT1ceiguMO2n0iflmOrqw+y82DkdBJ60daQKBQGBdBHAUEEUHMU8EmZHdXhZIBpKrLLZYSDERNNKbSQ0TJt6ZVDLZyc/1ZhIlqSsRmqdnceSRNpAMRHEzsbzoootWFulMJiFTcCx4PwELPc9oRX7IMxYeEpb8z8TKCafRoMjDxIvJHhNXFkDk6yQ4v+wNeZ0kSuby2aOUqC91k2hbF+xSAqM0wUOnhCQ3v3lMg4tqJ+tk44KP9NQR+cAyX1C0WyBtVEYXg2AFoUO7U38WgUbuMzGmzWkjiAZk4n+e4ZxjJ8U8y++SmbQldaQdJRDJywha2i8/0522kUCDqHLybVt79rnknuQvWBo5LSkE3uiV0XJ8lrBDR9CjG264oSAXeP4XfuEXinsK+M3jMcifttcJBlYuukljXSQrKEP8kDmP1LWfkRayC1nIy2g/vrffgJcOM4lqt3RTLvpAWe7+0emk3rh45xkJH4l9L+91N4ELHzHmszi5qONZMKdMjyxBVuWwPXQcUj/KBmPONL7xxhtXHDmrLbTbOQNyYlc9zRfVkk060NbSfbHl3SMuJEzdYUDddRrofOI7I9nVKfQaXKkj7UOb01+ov/aO6OninPWe5V00/HGZq4tMbCxyo+eQK57VDtbkR95cBn/wrINFn9BhgDzg7f0aHAVB3jgKuPxX/QQLo0SNrNU5QR4e+cV3OincjZXjThvbt3QA2O7kw/+58wOstF1GD5qfUcGSaOoeZPVnPvOZ4tgQ8uPYIcYHHSaSvblDUuw9Js4oRto3d1b5jG2oM5P2RS6dABInfAab3DmQ64D9VEeyjtOcXBF7+gHtahu7u4B+5R0FkoLozv8YmtiM+U5nH51Nj7l9qpAbXdEukTe6ha6pd+hEEb3d25emjk0VjgLbH7l4eYwCz+kotA29t0A7Tf7oo85k8KZtqDPOHyL8SQtZyw4RdwTi9DeCWex0yFMPd0zxnbtO3AmlHbbfY5OU2fHdnRXUW7KKuutEYT6ErI4/2Cl2QOSOok4bwzakHkZStyOq2tm4fDxHz7Rz6qd1zO1m/kzuiLDMdgRjYX9arcJBwjF7HP3o+I5eir0Eu2OJEcHayrxsdIM8vffCHVjqGmnRoZyEzHHJ60TbSExSJx0X1sV3yUH7NbpBm3JxNuMMcz1so/mRF04qdlwxD23nKNC+af/VZ551V6JyI3PuLOcZnZP2O/oXaWw7/uc5xxZ+BzftsxHGfM+4YrnakVwnJBKVUZ1xbpSTp/m4iAzOQbE1lKlcOlycXxpgob12R6E7BHEUOF+kXs7nmI+gS7SHf5aZ49dpv+o03Wrz4HYEcCd5doujIO/PypQT5+3sSTsbkPez3KGnc0g9kbR3roS+2rbqrE4zbDl6pPMAG0//91nXic61dBJgb901pp5pwzY6N7S/qvP53LBsF827E0cBGOZzIG2N+NgWzvEZ450z2z46jbFj7MBirC07Y50nuRYAS9t07vEH0+SLntKJuu6bNC8dnE4vHIgD+MsNfs9MLf2r6+LIoY10BHYVsLtgN7/CUbCbWy9kDwS6CAEcBSzOIZFYHBoNyoQeIsZjAHj3uAQWECzU84UKEx+eddHCpIc8IPElI5lwQqwb7elFZyzUeZ4JFduWmSA961nPKiK8WJxQFotNIts855yFBt+RFwSGEZ8sxnIi1GMiXNBJpLlAoVzJXhewpDEK0EWiCzsdBUzYPFJDR8FaE/N2Tc4E02gxF66Sm/5mNJu45u/IqaOAsnUotCMH8sntRtRPLFlEQ16Njoym8QPL50MTKX5i5sTKLgMjYo1CQg7aWMIPchTCVCJcJw5ys7AkvYsPyW3PxkdHJZhZZIC9BJaLFbdMG73veeLiJLaUB15GOJEX911wETN5oWdEueMY494Myv7Qhz5U9A8m7bYzbUeeOgXA1SMvICQknTzOwCODKJc+IRlvlKS7BkzPZyP6kMvFP/XjGfJD/yeOTqSBweVjM0ijY09Hin3C78lXvfN+BRchHuUicUH/cyeEUcISR8hGf6T/unuHNqLuOhbIx/4koUd+lAeJCPkLAScRlS/UVlu8tdPfPNrNPlImoNuREXmfRU4dBS5qyUNiXhKZNDqL1G3y5n/vN+B/9dFIWL7jOfoAu2m4sJX/jXr2+BbKdAs6uGDnsI1gS3tJwHskFPpJ2+tU0mYQPf03f/M3xbO/9Vu/VRznltu43DmCbmjP7Bv0M/TU3RX5Ql8CiPoiI7KhO0YRSo7xjJH3Ektgpf5J3NN+RtsbDW6+6BMODy5oJh33LVAX2sWjjKgzv1G+pLRtki/Oc8JeUl9Ck/T2FeXSwZwToOChLmhXdbTZ50kPdpQt6WZanSuQ1ugDYyJ9AQITxyQ4eHE8pIm4Xn7WyY2Y7pW0I/dNp3N/fHTluCExoA7oFm0ooYj86CuOAnYG8llynHFYxz/th2zu0NMh5i4Ej4BjxwA2U8c3YzV5Ul92axHdTXnPfe5zizkIzmh0GQeFuk47exSa7cN3Oa58z25EsIRsQh88fg7b5JEnkk86N0mDvlEXSWVkveCCC1byBy9IZnbnOO4Ibidjfk5Q5eOw41K7sblMgJcb3jZsZyNzXc3nAuU8/WxkN/bjhS98YXrd616XOIaSZ2k7j3giHe2GfoIxuGl3wdX+o9MBHeF7bSWfJb+cV/C7zm4DM9rV3fGIso2i187n9c1JXL7XSc84ztzSeyZ02qLbHLP03ve+t6hTO0eBNj4PNhB37Z0YUqZOE7GRvM8dAZSvDSEP5KBsMBBL9JZn3VlKfjoKDBTIiWGxREd1oDm2YCfd8eD4IFbILNHrcU8e+6gTtLxbwiAM8nc+haOAnTeM6bY9MmM36F/2QwlUdxeUbemmjNwaD5X7aLnPrEZAl7Msz03aPddJXrk8ue5qB3Idzuf7ub63sz/lssv1zj/nafPvCyfxQ31Zvc3T5qR92XFpXUhj8Jc7IBkP+B/9NqjE+b+OKXTuMY9+TLFmGBkdKXTSaH1J+HK9y/jlbaatyecdZVtcnhOW7UfeJmU7ndsp5WvngEC/GfO8TNy5Ls/raGccZJ6mHdG5wbP0Z9eDOiEXnnhOuveix2x3V9m1+R1ozKf3Hziya+WvUvD/+MN6uu7o7ia9q8SnXd7cU8B9Bbv5FY6C3dx6IXsg0EUI/PfXfKBY8HHmM5GaEvYszFmwM8E3gokJF5MWz/Fn0iIp7JnHTP6d5HgZK9VlscBiiMWEkYISXEZ+QND+4Ac/KJ5HHohlJlVMlnjWaDYjG8mfSaeTLUlSJp5GkEJq8j2LLSZbnqNLnSRAPWbIM5fdIsqkjWcp3+h/m84FKM+wwFtrwrpac/OM5BZpyFPsjMyR3PZ3PrsAdQLvhLW8wFhrodOpCiIPCwe2ErOQPjB+oIh85iXOyF1Ep08fT9PHly/2dWGpAwRdok1ZMHjchpgit5H9kqq0CSQqbU078U57IAvp0U9ebpF3ce7ihTQS23nbuGhwtwnpjYI3ygdSAWIIUgHyCfIKopXjYiBNJFCRyUg8y3WhBbkJ2YX+oOfeZ+CEX2IA+fnNaG4XUdTVF+WpvzxHWdbX7c2S9vmijz4HyUh/5c8FoKQLfbfYXbO4lIaGh4r25BkjriUUdGjwvE4YnRlGlBq57aWXOjOQU2cH/RVMjdAHI47IgVgwmip36uREWllfy/2tHRmX94tcL1ZbJEu6GOXG8+o/uPBZLKkXi2HPoqXdsYH0EW0iOo0O6zQlL/Jm5xYRd+y2QbdsD/IHY3HWEaUN8t4CbJi2gzToIbKQtwQ8mGOr//Zv/7bYGcPRGkThu9jNF8862pBT+2j/1QFEO5O/5JvtIelNWToq+A0bQN/nOeQTOx0oeRugK5KEyEA/pB78j87cdedd6bvXfbcYG8D0Na95TUHkUrYX16J/Ev7gRJ1yjHT0Gh1pPZDD5/hfYs1FPN9RD56z/rkzQTwlClzUu5OCOpC/jmr7BfmZr4Q4fYO2wm6oK8W4OjZe2NwvPmlz26FH7p1O591xbOUeE3dPgBn93yhSZHO3HfXSGYk+85u7IyDjJRKN1KeOHsvGGI/c2DUcEfyp16Qz8p8ob+8wwvGDowBbSZvShpLyjs+2jxcpoyPoPRiTJ+XyHGON8xSddR7zQLtCRCEfcpEXeCCrYzptiVOcvqtu4vDA8UY+7pDKSdq1xlPJozJxl9u6tUi+8nN5WauRij5TLjsnt7SZzjFoU3Z2vPrVry5sEy+jisFYDPneYwHNQ6c1/ZX8aBd3DNkHwDm3ydaD391pktv1XFZ+Vz+1STxfJhDLJDBp0A3ajnHdC5l1kpGeHRTcP0Sd2jkKtM+5k5V8tREGOJAOOXNniOOfYwm/8b/jt/aDfpTPX/neuZPOe79T7+hLOir4DXyds1oP8/AIw7wu6g7y5EEbfF92FDjPQn6DbHhOTMCAudLnPve59O1vf3vlYnfqyVhH/8ptLv2Uvg9Bmt9FUe4Hnc5T10pX7j9lHem0zDzdanPtTvLK5WnXt1fr0+pcu3f1KMehnHf+ebU5UD4nJ015DpY7CigrdxZYNuVod2l7bCntb0CXO7d0ELobFh3FdmN3DSJzrriaw6Dc/9vpQdkh285G5N+1q1O7dm1nS22b1bBnvZgfN6iDjv5AP2CsxQ6s2Il6I9Ub9ZX1p/30wbFW3FGQNfYbRibTT/duLpBiO2xMt+Zx/dFa+tgPYzfBZtrn0FxPOrm4e7ELR8FmWj2eCQQCgUcg8Jc/96vFBI6t9kS4shg0yo7JkRF4TGSMbmRBXWyZfCiylokfC0MWBSwUIctYhLMoIy0LehZhLGK87FAng1HQTIx45pZbbikmSZAGyoNMlE2ZkAtuT+WzkVl5xCCTS2ShbIkPHQOenc+kVNLPyajRai5AXRQxceN5d0wYQUV6Jn5GiGxUvfLFvP87qeVzfkxHeQHA7y4YJf0kx7a6iCkvIjwKw/sGJI2Y0CMj9feIgdOnls+5LhafvctRyrTRU57ylGLBwPc8j8xGz+nUoa34jUWFxxKBu9uUJR7A33M7XcBKWNqGPMcC27KsE+WSlsUJWEuC8Tv14I6New7dU0SPomssZDlTHkfBhRdeWEzmqQO6ik5TTr4bBL0mL8g+0lKOi2T1yLYjnTtXaDsXCUZjUzdk9GgmFk8srniOd7f88zvPuEOC/8mPfoLOGl0oIUp78Kx93SMFPFdYspS6gRf9RN23rpKcYGwkJPWS8LBNKYd+WlwoOzdfbLH2/Hber7zyyofdUWB76TArL9DaLc5yPHPyK1+05fnZb8p564BBVnd5aAN1mOaOAnY80WZGgulI49JPd7vQd1xckz//4xzgXhXak2eMtJVMllDhWQln8pNcdmeJzhXaxt1fRu/r0OHIlG984xvFHTSXXHLJijOBekl4iqmRnugJclI3yXGdEBJe2iOJMHSAlw6uPEpfvEkrQZY7wnhWzNEXPhupjvP41ltuTT/80Q8LYon+9KIXvaggMsGH8QPceMYyPfaHcrUfjgllsscdA0bI8rvOBGTIF/w6EvMIWOpcROD39a2MhzrRJFLs58ignJIRpGHswt7RH6kv9YR043udDLzf+IJHb3SIKdKfdXQ2PfXI8v0I2C0wpN9K8qNH2A6+43+d86SDtNd+SEYhF/U1wtpjnpARPXEHIdjphDXCOJ8zQN56Bww7CghUQAZ3l9mOtAOYkjd6g11GBs/Hp17sdvTCa76njXC8oCPu4AJbvi8iVh9yYjAfQTYdBe6e4LN2m8vHyZ87FUjf7qVetSP+VnMU+MxaDlFtWLnMsu2yj5XT52WXCUo+50EH6ODLX/7y9MpXvnJlp5NjkTvLeEYnu/MNvkMfdOxRH4k++0xO9PGdJCTtynO5M1wbrr752XknMpmHRKF1y+c+Pkd/4khLL+5GB7DZtCV2/c1vfnNxgbNO/3x3gDKo645/Yuc4l4+Zjkc54Wh67biYkb8Y6ygwGMK5DH3CdrIPuKtCHMr65xxBJzN9SBtXnicii5HKtAUyUqaOasnJMkmMfI731JV+yY4C+ol5go/H6DnvcrwzcMC5u1hvysit8VC5T5aJ4nYk8Fp9XDnbPVfWv3b5tLMRa/XvdunzPmKfX22uZN55PuU5vmnUA+uxVp72YW1PPjdznCfAiHmS9l8HAs8wTqA3jP3oPO86irXRfO+zzkWQVV30Pccvl6NcjzxgJH8mt8X52FzON59r5mW3a492ttjgG3eJYjfs22DmDoLibjGOMm00i93C2lzLv6dvMX11bHnOtd9fT+o5nX5h9Oh+h6Ft/f/1dY1090xAsxkETi3W0z1zPZt5tCueCUdBVzRDCBEI7H4EcBRABkDMs1CEvGNyz/8uNjzrnIUzxJaLasko0hkVzcKBCZ9nGxvJxKSQ6D0mOiwcJJglbJksUQ7EAWk5moOjXiBPIACMYONMYwkhJnQQRaRh0WHUp6SrkzcmXzoUIPaZcFKuEYQseJyAGU3NZyO0jJb2aBCJUVrf40By4qsTrSgv2l3wSmgWk8SHSOc8Cra8WCOdvxtdli+EysRYWbbVFi0+R57oAvgTHUR6Fp8FAT48UlxSK4lIm/McWEjUUx5kDcQo7QJ2kvvg6wSYdwkmCW4jzYxKNoKO+lKGeiAJIcnHO4vScmQfZUtKugjO75dw9wnlchwOuwrQKyKxf/M3f7NwGBgtjq5SL2WhTCMnKQNSinriTAGLnPRC9jyi0IUP2CojWNAvqQP9xsWSRBbPWD8v8CS9ZemcI093xEjquiDRUTJPSynMAAAgAElEQVQ1OVXUiwvV6E88o5MMOYyClkg3ahIZ+J/yKc8jiHSqgQ39DedLQYal5XOwqY/ns+MoAHcXZ9ZJQqXdYjzXWcpSnnyBZ9/nnd/JR+eGfa3cN/iMLhkZbzraUUeBEe9i4m4n8s7JUB1A5OH2e9PyGacZWNO3JMnpU/xvNL47QozazKNV850dkuHI2d/XX0SgGQmMPb366quLo0Te+MY3Fvl71JsOJttbJ43OBuqq88K+6uJX7CT/xdfjXjw+yIW6MvIuOW87kgf9dXBgsGijmZMzhQ5i12+79bY0MTmRvvnNbxbkOX0OMpMLmstH4+ng8DgMd5up99SLcijDKGbtbC5XXrd8EY9+MRYgf04MkL8EiDvfJNzUIfu4z1oGmNPHdKTzmb5IXe+79750bPpYUSZ/d116QSdDyyPSjB+ZSU+4e3n3EH0NvUJeST5sE7YDQhwdhsSwXzmuuaNLnUF+5JTgNXDAsV0nJPmBN+Vpv2kXymQs/+pXv1o4Rl784hcXZC1tRNmkdXcVaYnCRG7aACcuv7Ezh+/QUWRmnkBeyIC8Hv/mmEldvM/CM6PJ2/HInSKkw25zwTPObsohr6uuumplB0ROCAK47dluPLX8tQjLtcipcoO2s4l5mlw3y//bf8ukHt/T/q997WvTS17ykqK9aEOPyDM4wrlTmSRDDzxig7rkR44hr3Mn5yqOX9pkd69YD212XlfydX5GPny2frk8OUFPfozFOKXQD3fk0e7MV7Aj7CbgyCXHPEl4MZIQ1S5rv5x/UDa/Oe9xbHf+LJGa6wnPSJiDrbqe21mwIV+wczeGttt5onjkeefzIZ2W2iHeJf6dL2mbkNto5jyS2yNgxFVHA7K5QwNCkx0bV/z9FcUuQY9gozzxIx/qLD5zs3PFBerqmbhvysit8dBa/W69vpRnW07b7nO5H7ezB6vNuS2rnO9aeZRJ8bId8PNqGGgPfHc8dz2Uy5KXpb45X+O3fKyzXxp8wviSk/7ogWOp6wd+90gzj6tyTuSFx85V+Jz3z7we+f86YfM10WqqYn8oO/jaYZr36TKGOeZl3J2P0rfRe48fdO5pHyx2xE0fT0cnjq7YADGnb06d1Z9+/FPLx//u99e7xx5Ij27N7XcYHlH/Lxyqp0/cEUcObUUxjsy30rGFxlay2LFnw1GwY9BHwYHA3kLg469+f7Gw5igHJmdMVIzwYMIkocdkDqKYyaDnnfIbC8mclJNYASW3sZKn51+Tj2dVsjAwcsLIZ6KSIBKJQnne855XLOy4HI0FDFGkRktDDLDQYwIq4c/kExmZdEHwSjh4tj2/e8auBDVyGtWmQyCPlMsXU0xkJe34nkksCyLIFyO9O9GOfPLoBNuFbh5xVnYKtJsYS1jkbaAM7aJn8oV1np/5lBcpyADGnpktGdyoN1buKvD8UTA34tp8wBlCj8gicfYYChejyMviFgyNdnVBQFtIpHlhtWd/S04bZWekLzJTBuXxEkd3fkAiSVA4ySct8pMH+kcUNrtb+P5lL3vZymWHRtuitx49pBNA4kyyz8UN7UC+EpYsDvgOGam3MhrRiGxEP3oBrs4JoxrVGYkI0tt+yMKC3OOOkJe+Z2SyuiG5Sf+CBKOe1EcHik4dnXvqigtJ+7k7GyRN+IyOkBdkHP2U39z14tEdvLNbA4cMhCGYqZvWy8jOfOFV7l8Smjlxly/iXJjxnER4OY+c5NNmSbZQXx0F/A8eki06iVyMqkvmIQHpAtndLOiFF8t6xr5EKtHQ4Kd+tjvixUV8vsugWHTPL59nPTg0WGBJW3jBJLoEIUY54pOTQu6soQ6S/OJF3tptCboyhrYdcouD9tTyjNzmXeLRcQJMvSSY/k052G3I8smpySJSleNfcK5w+SiXrnoOMnKCk3Zbm22fM+pX3SVvjwiyfZFfxwIy0aY850sbQhrJTokRntWWOT7Y53WukY+Emf/zWaIPTMTN8YtxBSzoK+jd9c89p5Ph5RFpRu8/XtxR4M4hSUdk84gf7DO6iK66g085kNEof/REwjZ3xOjsoR70HfDVmeqY7Q4ZyqRuELccU0K0Po6Ct73tbcUcxF1IRmmTjvpj/5GJ+2N44Xz2SCzKwH6j78hIfWgXnmXM539kY6zSkYt8lEHd+I7P7iJhHsHRh+DB7+SNw837V9SR3O606xP5+FO2Yzl51Y7Iakfu2ffVIXWmnHd5PlAm+cpzEMrHIfKud72rmHfRnt5PQHs4luookOzN9VoHHXnb1vZJAzV0xuTyasMdJ9Av2qFdHXPdyx12+ZiYtwm6i6MAPUDn0CPv4eA7nP+/9Eu/VNyJZfS9406Okf1ZnUQ2x3PkdwwQd353zMudGD6XO690MuQOCOc/OqT5bIBBPnfVIel4TV4eZ6LjNNeFfL6ZBznkc0H/d4eQfSIPhlE++oy6wTjOvOkHN/0gHbr30MqdU9pSd+mJC3PI4ZHlY+loI/qpv23K0HX4ULmvlee8HWbziGTryV7uz+W+m+v7ajKU+227PPO+Vf49tx/t7FXer/Nxqtxf835vf8sdBdaN8rAZzD9YZ6qn7jRBl0njbgK+R18Y5z3WEpvNuKDeo5ceP+t8pCy38pbtczs7m6d1TqXdzvtzp22Sp8vtrnPmvG/rXPXuPurBi884NzmW0zk9uBTHM511dqo/9TFp+qWbCxzYrH5343PP7p9JlwxNdaNoOyrT8bmUPvKdRjq1sKNi7PrCF5Zq6Y457iLcfVUJR8Hua7OQOBDoSgRwFLAQ5pgfjsSQvGRS7/ZIv2PxzWTFCCeIHI9iySdELjB4Z3FhJBZnoROhR1pJdyInScNkkBcLffLFUUCUF+kgiCAvjLaC8IBcgEw10peFPnlwxA0LXBYvEj0sCJkAuuA3ilByxghTySsj+SVxmFxKKOVRZZ6rD4kgWdtJI5cX7U4gJbiczBqNlU/S2y0mJOLakRbtFgo5weXCoUxi5fWAoFE3mKAXBFy9sUywzC0f+cFCAN0oIsgfOrJEoo6oPRbkRkGTDhloH9pXHSEfj8+hfMlt8KVt0T8m0J6DjI4iD39GNomPbe8ilzZ3Ec1kW8LfiTlyKzsENueh44gCnze84Q3psssuKwhUI/+QAf2ReOWdF3pAvzHSVlw9+kRHhOSbOoj8LPrdUaAjwvOJvVTUKErlVs/pkxAh9B0WWUZmkR+YIYfki20LDi5KjFzU6ea5schEGbmO2V452WFekm3ejQBOyIa85E1/l0ymLtdcc01BFkpiqvM54Zov1vK+ky9684hJMbc/SNbqlMkdBjlJYB62nelpIxaq/K7uSW7l5HTeT8nDSDmx0wnmMRAugD2SgXf03636tBvPYOOM/kYWF9MukiXPtEHuLCId7fH3f//3hU5++MMfLnYykBf6pYPLxbpY0CfVa8rA9lIXiGTJJeua2yiwMC+PtsojLMmXPHJHAW0owUI/9tI/nsO+8xtjAnWASEJ+iEz+2HWGXNRXAlu5dNaoAxIJlqetdyziOb7TXlAueeS22DQ6tXI7irz8lXc3mVY5cp0kP8ogH6Np1Sf6nWQ7dQPPT44f72R4eUSa4XuPpcfftexAzPWduttOOF1oF4+z8q4Sd3npHJPM1Wmpgxx90SEGDsiO3OoHeXufAPYVO0C7EoWM3eXoobe//e0FWc1nxmydD1zwjNyMQ7zQZR3Q4OeF4Og1ebPjgD6DTDgVKIe+xvPIj52kr+i4Vh+xndgx0pInjgiJVeoCCUr+2sO8LcW1TOQhb5koztPk7dFu/M4bs0xylcsql8OzZXtZnkuYBlwIFsFRwF08OuhtR22NznmeywMR+F1MedYdpqRHrpxgtx6UKXlsXuTB/9oRbb/tYF/xiLIyEWf9HAOwoegaeswLR8+DDzxY7ITElrNr9Z3vfGfhFCKNcjrOmp821rHP+YY6Kimft5F5aHPIi/Q66uxD7kTgd3F2viAupiV/sKGv8Zt2TwLWnW3IYzrzKo/hOqP9Xiy1axKy2kHnJs6xfI7v6bPMl7hjhZ2Y9N/c0Z+39YqjoNFYCWjgeYKE8mPjNmXsOnio3I/yPtjB46sm0YG8Wn5rkfqbKTfPb7W+v1FHgWuRvB+1s0u5vWs3B8rrgwzObZgXkt6xwaOGdCS4Y43PHv/GfNYd5R5N57Gi2mJ1Vp3U7pZlb2enc33WUdCJ3SzXsV0blu2T9sz5gnaUejMuGcxEP6AffeELXyjmX/Qx6si4fM7Z56SR51yQaq9/3mbUZs8801NbSh88cDj11xcrqdPpu2ZTWlhKvU9cDuLYTa+/vq2err4vdhNsR5tNLjTTg/Obux9sO8rfbB7hKNgscvFcIBAIPAyBv7j0fcUCmvPX3VEgQQtRw+KZRZRRQxDGTvQlW/IoXCdsksISHkx8dDAwGWIxzmSPhbznvZMPZ8nymXIuvvjigvRk8cECHVkee95jU/9Af7HIY8IJccRiEFnID4KUtExMJbyIdGKyxe8SvZJ1bu9GJiOxPLuZtJ7PTF4eNeOimEmn9VsvmmitSaWTcxef+aQ/X2y2m/TnkWw5QZov+ii7PEHNF4dlIjZf6JA/k3Z2czhRBTN0xHO1WXyDD20locS7pLFHWlAOi1f/SAMxg16gH0ajGi3kWdj8bsSwRwdQvoto9MCIbCf6Ll74nnKM4kcGF+t5BD8LVeoBWcD/RLihRzxLpCvHnfC/C3Z01UU6OoJu8Z3EG4scHUngye/I664Fd1VI+NuO5Am+OblA+9Gf8l0Q+eIs1wvvM7CvIZOkuxGJlKW+e/6xjgjqKGFqBK/kIfUQX3VVolBiDlIGrD1mwP7Fs9QdzD0+ib778Y9/vCDgtCUSixIy6m7ZbGtnXHDZpi68JFxcKOro4/ccx7KuUy46Calpf0IvbV8jPLGNkjHIoi7m/U6ihu94nvqqP6Sn/2Cv0AXwwiaCDYtiytcZgcwSLUbkSmjzm0SO9sgL1o3i5XgnFp2//uu/XtxFowOXNsfWIlNelnlKlkvSaSd0wvm9bSB2fE/e+SLZ9pMkk1ijXSTn6C9GMfM8YwNyoVPXXXfdSsQpTkd2+UBs0s+oJ/1OpzFl6ZShDpKEeUQ7ZYqbjmH0graw7/l9roNG/5JGG6ot8riNvD3Uv3bv5EE/pUzqrS3QRkm4Iz/9409mfrip2Uv/XUfTk+9bvsMEMmJ4aPnejFOnTxV1dXeF+ufxgdSV/21v6uARS/4mYatN98g3ne9eluyOBb7Hyc9uLdpV4p2jD1/1qlcVY427BT1WiDkB5dJXeNFHHBNoX+rgLhTKQ9d1bFEWgQaQ/hy/hY4yH0B+7JsXK+ukRUc8Lo538tY5wu4n8sp3yuTtupqt4nvtVZ4mJyw7ISvLBGeZzMrHgVw/8/FfBTKt8rODgj7Fzg7mXtpp76wgPfqoc5/nJLjNi7Zwx40OM+95sA9q3yUPdZRLsjqP0kmb2x76Rx5xa4R7mfzzszuqIKAdp7wIm/EdXeQ4tre+9a0Pu8jYsUMMHQcMHHFsIk/q4y4L7YB1cSwyPfkY7KJtKc9X1GMdwpbpGJDbJMcd56hiRRmksw1yzJ1b6vDVQYlszkPzfPKdWpTj2O18hbqDAzaEMZE+cu211xb/873BFeRNnQwYsI34vrjrqVZP9x++f+US8hzDvG/kRHBZlzs1juV+1Enf6yTvveAoyG2IdS7jxfd5+6k32hLtXY6ZQQzYA4/IRNd5lsAIbI79W13BPnv8onaZ73jetYZrNO1Gbgva1WU1G63szmvLdVgtr/V0sDwHcg6VB1CQB/LTh7BPjNGMjTje6E/0UXdBubNz9Dk/ndLrntuJWu7ZNK8cOpae1798l0MVr4nPTqa0kNL4G3fXEU+3H6+lj35v917CW0VbbjXPu+Z60+zi7nK8hKNgq60ezwcCgUCBAI4CJupEfRsRCFHGhIYFOxM8fjMa28hxt5kbEcYzEpBGIefkHfm4YGJyRz5M+CjDc52ZLHkhIb8T7cXECEcBhASTudGR5fsNTp46WZBvLjxYkPC85B3pyQuCW8IFMkYiVALE7axebMfvTMqcgEraSuZRb7CRLKBORsGUJ3/rqVg++XTRRx7UQbJKR0FONOQTcn+XOM4jVcpEgkS3kV5OWl0YtptEIwuTeIhLJvm0N+0Fbnym3ZncSnRJgOuQ4TlIIl58p3MA0gdsvQvD8/1Jy6LAsztzp4IOivwcd2T3iJ/cgQMeyIW8EojoksSHjiI+SyLwjj6yyEUfiGAm3Zve9KbiqBNfkra0u+es8hu4ioNy01bKgHxM/iWt87Y2op7nJVHK7WxEn+SCzhFwtU+5C4iFlPeDIC91KfrP6OhKVLwR7wVpeOrUwxwvErmSDtSNMugb/ObxYR494M4QsBMD6rm4sJgWFpejTY2QlyBFnj//8z8vzjS2X4Gj/Wg1Iq28sJc8sI9I7JQXszk5I9GRL3olTyQljcT0XfIGnaGOtCt/eRSsuKkr2hePGuJzQezMzRcOT/qBO2IoF7loIy9sB1cX0DkRRV0l2JFbZxnfaSuRG31j1wZR1R/60IeKSHxtoPW1TyCbfUhCTkIQOTyCSDJdvM2HOusIKOOrrXEBLhkg8Wg/MoIZuSGIefEOQYsOSjxTD5zbkgnI6TnInkNPHdBxXrSRdXL3jESjzgo+S1zaN3MdIh8dBbQ7MksUUg93fUjG5brl/zkufOe44nFq+TPaa/v3Hz7wnfWGlLa/124+lM65eXlXlhdI6gy3vgYH5E4g+6J15jPpHXP4TJ+WENTp4dGFlIXzVZvPOAJuEPX8YSt4R19py9e//vWFbeE7n6HddFzQh/hdR6SVNRBAZzYOSfonbUfeyEC5OgqwhTgI3KFAfthNHV060uiDkFikIx9IG3ZA6NQst28OvjbJ95zw9rkyAdpJ4+ZEmOnzvpWP4avpYZ5GYuwFL3hBsWtOp76OE9rbccedYJabO+OMeKWt1DFw9ChII2VzB4a6Xybn8jTavjLhpkM9HyN1ZuhMpQ7omMd6IAN2hc+0OS92E3Avg/NHn7WOjiWOudpDd09QJvVA992x4/hlX/edtPmcOA8uKcbKh4761A45t3be7JxC/dEBkO/WaEf2248p3x1MlOWcPNfRfE5I+xlI4PhvXXLc+Z8+gfOFnZgcl8KuHuRyt05u7/N+Y36Om5STt491tA657pb/76T/tOuz2+UoyLHJ+2ancm00XXn9UH6+bBfEa7X6lvtYOwdB3i/ML9eZdnXIy9MOOncyoIQ5j04BHUrYX+dHHofIWpW5LesEd7F6jwpl5/Yix6cdFmVZ7ev23/z5dpiV8WpX9zyP9fDXtuA8504m5mw4OZkT5XNTsOq78Imp980v2ajK7Jn05zTn0j8Zf6Cy+py86WQ68Z3lW4AHnjmQBp6+PI/cDa8/vamevj+5u0jtbsf1xGIj3Tf3k6NIu13ewtb8ylX/9Viq14d3g7AhYyAQCHQvAjgKmHhwjAPvnvnLosrFlAQZC32dAfxuBDj/M8njVUQdzZxcjkTsaRXkBBM6FgAs4FlM8BuOABbhLo44X3vq2PL2ZSZG/M7CnoUNE6f8POHimJelVFyERr4QbSzmSeNiinJYJCIXeUg4uNMBIoGFDEQ2Cz3PMWai6YTR6DjJL753QSxpTZ3Jy0j3zbR0HmUCHvkC0YhJF0xOWPNFCYusfDt7JwufcpryhNZ6QAijG279pd7oBTjTDp6j710WYMZvkka8S5Iip1F45Mv/5Ivs1JPvOHqCz0ZF0158Jl+jhj06CFnAysWsBJbt5/E9yAB+ecSyjgK3ulNfyWz0Bp1jok793v3udxfHMbggRm7varAd0Gl1m8WNJA3PSMJJ7lIXI5pd7HixGenph6TRIYFsRvBKZHiOOGW524d03plBXcFWBxL11Il26J5DxZFRnkkuCeJChv6ArEaBoRuUa9nmw7skpiSzhJvkEviouzoEkY3+iiPvk5/8ZHGBuY6CnFCTSClHi622gLUfSWK0I0DU63Ie6gy/U3/axeNU+I7f+Q698SgYHQjaiXy3jP2Juku4UGcdZFzkWKsvR5Tzu8ehGZ1KWhbE6AL5mo+L2Hx3CDiycKYfSP6AGZjyG9vXIdt/8Rd/sSDFyM+If3ec5P0gt2GUR1k62Xjnz3ZCLqNe+U7CJycP7As52aT94J20lo8Nx5ZgjyX4uKOG42d4kY52ecYznlE4sIkUx4aj597noMMFDLwPgrJ16OQ6pvPAnS852ads9gverav2X6dJmURtZ4NzvcztuHjnxK7tnO84+me3fmkzw0savGcyjX//vmLcpU7egeGYKrGPLkhS8i6xqE4hC+2bX9SMHmnLdBLbh/jskW/0ER0FzAOwsdhXCEVsBkcGQtqSxqMG3TUDVmDDZ8rXCWC/5Hn1Ah2gLBy9yKZjDntpFKrEEvXRuWN/0OFJOc4r6ItggA7iKAA322e1Bim3f07gKvd6eazV2LmtKxNWOvByx2lOSuf6jJz8dtFFFxW2AYc4GNjG4GdQiHOmfJwQX8dXx0g+67zM5yo6BfIxxO94lmeUW30zcCIn3m233MYjF2l0/FMH7Aht69yUsYaxHf3GNuAcueSSS1bG8zJO9tm8DnnAiw5Fd6PmmDsfyclL88sdD9ojvtMOOqejT2qD+U4sdCzk80PSqVPioj0WWz+LU/687apu6WilTgZU+BvP5fpL/6JfM8587WtfK5x9vHg271vObcu4Ihd2SMcC6wD7eW43c921f6w2d+20b3YyX+7E8ObYd5J+q2mqchTkcol9mXRvh1lOxq9GstuP3FmjY5oy3WGJ3TWIxSAlbBJpGdtJx5jPO+nQRY8g0n7YD8tj62rkfruxmbR+X5435nrYicNAm59ju5reUhd2FDA2MuZgrxgvC0f2wGCBQ/8znpQOvPvntqpCu/b5N49MpKf0nqpE/sWTi2ni8sm0NP/QwfS1lMYvG0+Nwe6P0v/mA7X0n2/ufjkrabiKM71vriedWNw92IajoGKFiOwDgf2CAI4CyFAWiBJTTLxcYEniGDXFhN5IMiYskDmkhfRfObrg5Kll8rKWisW9kdaSLEy+jEgnf/Jg4seCgoW456xzwRzHdUB2GVmBjEwkKZtIQRaMkGmQzExCmShSDgsuCAQXsE7KjNwkLWk8+gaS1whT2l6CBizySSJpJMckfo2q3uzCP3cUgI2kfx753y460IlsTny1W6zkk2AX8OKxGulqPuBKpKZHy0jYGylNuxmljoPo2PTyeZrFpVtnn71yVjGTeiP73V5Pe5OGxQAv9IrPth/YoxvolaQOpI3RzfzuETsSp+ibpAB1ID3feUSGZIdkuLKAA78xIWeRypEVEFlEunK2O4Skba8sPEPebr3nqBR+g7TNFy8S5e4ksB/w7sIfPeZ/nkO/+c3FuM+Txsh/fpPg02GCDoOh0cKQ0shnNBLfkzdYeJyQEV25jkvQSG4ZZU49XSCpe+4c0Wmow8zdFkZQgrd2xahkyAVIbI4qMOLU/lYm/fOF1mo6q2z57/6fL2LLdbDupAEPF6VGieowQYd1FFBvbQT/6+DjGdolj4RUt41417lFXcnDy1SNlteBed5jzksHz1recYBuSA7pqILoAm8WlZIsLqaRB31GJz/72c8WF8JDBOL0kiiWBPQ4Cd4pQ6ePuFgnd1GJZa4fEss6pmyv3AGTk6USv+QNvhLKOgn47HFY3/rWt4ooVR3W2BwcitgTxh0cXuDDOIb+k6dkHm3mfQvaPrApHNmt1kpddd6RRuISnMg3JwXsl7QdekL9rLtOM487y3Uv119tq3Zee0mdfUn6qZOk/V9v+NympiVD90ylc285unImP3ZBRy39VCLeekoeOq7o9EUG0noUks5L6m//NtLbOYK6ynPgSftqEyBAuJ+E8Z3I89e85jVFu9I2EP1gQJtLXCMP7cG4ri1CZtLohKJe/M7ztKW7qvjOOYz2l/JJ12q2irmK9aY96FvkyzsOKWRhRwER0+7YWasxchskjo7hfM5J3Y0SnZRrX7J/5fbN39wNpv3O5zL5+E8e3FH1yle+sthx5PnfOoaNnpeAt3zwJGCjCCippeUdh62e4vx/CWHHsJxYVKe1kZLzEuq+Ww9tSj4mOsYpi7pbdhSgbzqG0HUIbHQB2+gF7xy3xCt3BuT9tTz26IQFF2XXtminlT0fW/g/nwPnfT3XJW2QdiXfLStmuf5YlnXPP1sngw6cb9Aeyk57SLDmto58JHId19Vl28J25XdwxVZ/7nOfK/ow+kH54M5zOtKtg7rLZx3kjJGkxVmIXZAALvenHK+N9p8yyb2XHQVl/fNzuT+uZ8tye5GvO8rt4G+r5afTyzFAfXTHH2M5Y7ZHDfmZsd61GnrFZ9d9BgLldjGfh+Q2Qv0u60y57+fy51i1w201/St/v56emb7AJNXS4SOHC3vFWoR+hZ0Fg2LO8YSzU99b9ueOgp/qPZXeNDKxqblQJw8dv/ZEOnXzw50Qvef3puEXDnXy+I6m+f3vNNLhavwnO1qvbij89FI93T27zC/shlc4CnZDK4WMgcAuQMCjh1ggEtUnqcjECSJe0pYFAwsuJvJM0JzAQawyqYd8YLHJIppJGhfGcTyQUdwSN0BiRCoTI4gFFhLnP+n8NL8wn26++eaCTOA5zqJmUsgESTnGRseKnQq8kJFyeWdRwWQTOSVQmWTxHHmxSGExg3w8w2LYYy5cECO3BKfRW3nkV96cTkQhso2q3KijIJ9I5hNsCYWcLGrnKDCimTrqDMifbbcoIJ2kQrl807vgpI5M2iHJjSR2m7sR+R6NwvfNRjOdmDmxshiG0POyYfBGb9zdQd4sAj3SSAKKtnIRWkT3Li4V7S25iczuUpCoc8Frm0kEkmcejZiTt+o5+kB5Ev4scL/+9a8XhBD/v+IVr0jveMc7VqL8Jc10Dok3zgX0lPp4VIUEje2DXIvLuPUAACAASURBVC7KdTYoM/jp5EBPwcHoQo8LMIpSQksdpJ7iaZQ/eXj8kIsz+ocEITqrcyVfuJM3nz2TX8eEfcOIREkjPlsv9YZyJBPRKQn1XB8lFL/61a+mK664osBOkiVfULmAy3W17ChQp9db3LVzFpT7tO1BO+ugoi48S18AH9rDIzbUf+ojSc87OoDs4kzb0h4SkEZf63CjDtg90oMFZUOC82c7qsuS7EZYa390POgspX2R/eqrr06f+MQnisvhf+M3fmPlAnHTgQFthk4ju0ch6QSi77mLR2eqRwdIaqkD9gftkfjqhMAG8Cx5k5dnXHv8kU46SXQ+Y8dxJiGvO2VwxkH08afe4FQGd8rQuSNRrPNLoo721H7mOmr9PArNHQaS6eSj7UB2bQ15mMYoYPsImDiO0O46H9Rb9VmnuuOR44kk5D+96YpNzSjYUXDe7ceKvo8zEX2RjAFPd3F4fKCXKGv/tbOSiZL01Il+AGYeB+exY0bvo9M4AdBDnsepBfboNSQ90cc4sxiTiezmUmPw03Gvc4FymHPo6JT8RRae1RFMGe4kAFfyQYZ83CANfYw5g3e6gAN5SkAjA3Xge+7C4IWjgPsPyM+2WYuktF3z8db02rV2Ddouz/J3uaMgd+yQn2SuYxW/Uzd12zTqLHr3/Oc/v9g1xy5O2ov8vdzX3WGOM9od9Z82JW/0yyAOnkcO6+m44ljmmJDPcdSv3EFgPuTl3MO5pPjm/YT/JfDpw9TBHYK0G3rCH7qHDXnPe96TnvOc5xR9NyfO1yL1HE9zp6F92b6qs8N5nXnn88mcJBVbHe7krWOWMcPfydfyyzpYEIjZTiCdZzzjjgfnDLn+KbO2W11Tj2yj3LHpDkPtPPViLvylL32puHjeXUY8qyOd523/fC5Aue6gQH/cBYzdt49qW3PCOtfjjRjGctuuR+B2mnd5zFttPtJpfu3m736Xz2XsI+V8282L8nXGar+vVW65jLJdKrdPnl57UJ6/+j3vHqeJPrAe5Sg01xCM6zqUGJPcEatDl3dtiLqrjuQ63U5vbLvVdKETHVlrLGjXNtrfXEbb1TmD80x2FnhJeDGXeupjU/9bX7pRVdoT6X95/IF0dnM5aGm7X3NH5tPU30+1zXb0kpHUOrd7j5/5/N31dPldceTQdutEnt8D8600tdCosohtyzscBdsGZWQUCOxvBDx6iKgqdhWw0GehzUTMBTELAIkXL52SyGIhTrQ/EzgcBUZGH5s6VhDzkLwszNyizqKBBSWvgrg/fiIdP3G8IKNZXJAX5THhe8Ljn5B6+5bP9DYKeaB/oLiEkQUI+RDtx+9s0zQd3zOpJCKcOvCSgKYe/M+fkeAsJvNjDXR28B3lGBXH/xKjRqm680JyZyPatBpRn0/UJeBMKzHHxNXFn2Xni6kyEeEE1Lrk5EV54iyZBuaQJewoyBd5LhyRxWhOf6dN+Z6jVYiGlnDlnXYRP56jLdAnsOQ5Fu8sEnleoo7FALIiN8/qDJLEcbFOmnwRLEnn7zwrKSuZQF5uqc/JS84H9TicSy+9tDiewKOGzIPyfJayiE5FRupDXSGiJB+M5EQWdUhSEJlJh+4WR2ql5QhNt+C7yJcckSwpLxRtQ/JSLkhToxFtdz4b+ZwTLbYp+dD3KZ8X5YKT7SzB4zEuRhySl8e3eJeBslK2kYHkow5TT0jsf/zHfywIHaNQJbTIM5ervAhV/k4WcWUdL3/OF5Y6SrBx6A32kO+wKdTJ7e5ezqzugA16Ql44jNo5CiBIaYMyaUJabC+YgAXkkEQ4uo4sRs5JeruLQFLJSGjwgADVEUQ0/sc+9rHCPv/2b//2iqOWuqF3OrS8MM9IUB0FyJIf90X+OjqMMkf+doSFuEoUupjPj/pRfmRmPMEO2HfAmM/0SaNUsQkQCNglcKFNKJv/6X+0U05M0j5gp3NOx6C6i4z5jg10Q5LUfqYDSQIQ+RwDGC88KkwyjfKVS3uG/DouKEPCHfkoL9+JIBlovyWPj9zxjxsZXlbS4ih49K3LZ/KDL5hKvhwYP1DsAuM72hlZ3KVCHdFX6kT9cvKXdszJW/uAR6KhuzxPvhDPXibvJac4dRg7ccpysTFkPxfLErAA1joCKIN+wWfGBu+0QX/QV/4YVxjnPf5JLGkrHE3MKZCF+tt3wJd0XuRMHSnHnSWAB5FMnTl6D2wgarhUOz/6qJ1dycfv/PfcZrcbn/PGbUfA5d9J7uq0yh0H5MNnj0/Ld+xYRp4XesdFxgRm0K/4ow20Ie4ocAw2MhxMqAeOAnBzF4ljh3WXCBR7cciJVeXPMZL0c8yhvzg3kSSnDLG0HG0L/ZI29hhB29fj+ajve9/73uIYM+cEYtcOJ79zTJL0z8con88Jy1xG55NiCQbUC9nRQXc6Ou46HmtHtbeOrTnZ6xgMlvRHceAZx1adAeTrs2Kf2++cWHV8tV2xY7mjwLzAF0fBVVddVfQR8tOOOxZpH3Ndd94mdkaKkwdtx3rAefBqfWsjhrEqR4HtvJosnc5Tys+3ey5fD+R9Jn82f65sT9b6Lcd4vefa2am8X5dtWv5brmO2vXrqHIp1IWO6dxVglzyulLHAeb33pfG8fSVf47STs4zVanJvRLfWsuHrlbeaw4cdb+wuYLc98yCO92pe8Lg0/I5Xbla0Xfvc8/tPpFcMLd8vU8Vr6qpjae7e9k6I1jnNNHrpaBXFbjnPidMpfeQ7jbTw0GlJW84wMmiLwOJSLd0515MWlrrfIROOglDiQCAQCAQCgUAgEAgEAoFAIBAIBAKBQCAQCAQCgUBgEwi0+vtSz/DgJp6MR84EAoP1xfSBA4dTq1YNG3769tNp+prja1Zl6GcHU9+T+85EdTdUxl/cUk9fPdz95PWGKtWliacWmumB+eUjSbv5FY6Cbm6dkC0QCAQCgUAgEAgEAoFAIBAIBAKBQCAQCAQCgUCgKxFgx0H/wbFUq++ey0q7EsgKhbp0aCpd1L98MX0Vr4nLJ9LC9OKaWdcH6mn8jWOp1ugeUv7mY7X0xzeG3lahE6vlefdcbzq92D060E7OcBScSY2IsgKBQCAQCAQCgUAgEAgEAoFAIBAIBAKBQCAQCAT2BAI9QwOpNdC/J+qyFyvxmNZsetfYg5VVbeaGmTRz/cmO8u9/Wn8avGj5mNhueP3xjY10c3WnMXVDFbtOhpnFRrp3rnvvqwCwcBR0ndqEQIFAIBAIBAKBQCAQCAQCgUAgEAgEAoFAIBAIBALdjEC92Uj9B8a6WcR9L9vbRo+mJ/acrgSHheOLid0EaQMnGo3//FhqjO78pbYcN8SxQ/E68wjcP9+Tji90L/bhKDjzOhElBgKBQCAQCAQCgUAgEAgEAoFAIBAIBAKBQCAQCOxiBHpHhlOzr2cX12Bvi/603pPp9SOTlVVy+mvH0+lbN+aE6H18Txp+6XBlMnWSMRcXf+TbjTQx20nqSLPdCMwt1dOds91rN8JRsN0tHvkFAoFAIBAIBAKBQCAQCAQCgUAgEAgEAoFAIBAI7FkEGj2t1Dc2smfrtxcq9oEDR9JYY76SqszdP5emrtzcuT0jrxhOPeftHFF8+Z319Pl7uvuc/EoarYsyPTrfTBML3XmxcTgKukhRQpRAIBAIBAKBQCAQCAQCgUAgEAgEAoFAIBAIBAKB7kagb3w0NVrdSfR1N3JnRroXDRxPLxmcrqywqX+YSnOHN+eEaB5oprHXjlYm21oZ33+ylv75d7v32JsdAWUHCl1aqqU753rS/FL3OWzCUbADChFFBgKBQCAQCAQCgUAgEAgEAoFAIBAIBAKBQCAQCOw+BJr9fal3eHD3Cb5PJB5tLKQPHDicqqJgT91yKh3/+oktoTn43MHUf0HflvLYzMP/+eZ6+uYDVSGzGYn27zPHFprpyHz3ORvDUbB/dTJqHggEAoFAIBAIBAKBQCAQCAQCgUAgEAgEAoFAINAxArU0cHAs1RoRld0xZGc44euGJ9OFfScrKXVpYSlNXD6ZFmcWt5R/raeWDlw2nng/U6/vT9bSn94Uenum8O6knHvmetKpxe5qk3AUdNJykSYQCAQCgUAgEAgEAoFAIBAIBAKBQCAQCAQCgUBgXyPQMziQWoP9+xqDbq7841uz6R1jD1Ym4onrZtLJG7fHCcGOAnYWnKnXR7/XSLcfP1OlRTmdIHBysZEOzbU6SXrG0oSj4IxBHQUFAoFAIBAIBAKBQCAQCAQCgUAgEAgEAoFAIBAI7EYEao1GsZsgXt2LwDvHHkyPbc1WIuDCsYU08enJbc2buwq4s6Dq19X31dJf39ZdketV13m35H94vpWmFxpdI244CrqmKUKQQCAQCAQCgUAgEAgEAoFAIBAIBAKBQCAQCAQCgW5EoHdkKDX7ertRtJAppfTMvpn0c8NTlWEx/ZXpdPqO7XVC9JzXSiOvGKlMZjI+tZDSR77dSMc3d/dypbJF5qm40PiO2e6xK+EoCK0MBAKBQCAQCAQCgUAgEAgEAoFAIBAIBAKBQCAQCARWQaDRaqW+8WoJ3QB/8wg0akvpgweOpKH6wuYzWePJ2UOz6dgXpyvJe/ilQ6n38dURxZ+4vZ6+cO+ZuwuhEpD2eKYTC810tEsuNg5HwR5XtqheIBAIBAKBQCAQCAQCgUAgEAgEAoFAIBAIBAKBwOYR6BsbSY2e7jpLfPO12XtPvmxwOv3sQHUH8E9+firNP1hNSH5jtJHGf76aI63uPlFL//r6OHJoN2j8nbO9aW5p5x064SjYDdoSMgYCgUAgEAgEAoFAIBAIBAKBQCAQCAQCgUAgEAiccQQ4bohjh+LVnQgcbMyn9x04UplwJ390Kp345onK8ifjwYsGUv/Ttv+S7I/9sJ6uP7rz5HOl4O2RzI8vNNL98zvvjAxHwR5RqKhGIBAIBAKBQCAQCAQCgUAgEAgEAoFAIBAIBAKBwPYi0H9wLNUb3XPZ6PbWbvfn9saRyXRB78lKKrI0u5SOXj6Rlk4vVZK/mdYaKY2/cTzVB7Yv+v+7R2vpP/1w+/KrFIDIvEDg3rmeNLO4s20WjoJQxkAgEAgEAoFAIBAIBAKBQCAQCAQCgUAgEAgEAoFAoIRAa6A/9QwNBC5disD5PafTW0ePVibdiW+fSCd/cKqy/POM+57cm4Z+dvt2rvzBdY10aOaMiB6FbBMCpxbr6Z65nm3KbXPZhKNgc7jFU4FAIBAIBAKBQCAQCAQCgUAgEAgEAoFAIBAIBAJ7FIFavZ4GDo6lVIujW7q1id8z/kB6VHOuEvHmJ+bT5OemKsl7tUxHLx1JrXO2fvzMlYfq6W/uCL09o423TYUdmW+lYws7t4MpHAXb1JCRTSAQCAQCgUAgEAgEAoFAIBAIBAKBQCAQCAQCgcDeQKBneDC1+vv2RmX2YC2e038ivWroWGU1O3b1dJq9e7ay/Ntl3Dq3lUYvGdlSmdNzKX3k2410enFL2cTDO4TAwlIt3TnXmxarPe1q1dqFo2CHGj6KDQQCgUAgEAgEAoFAIBAIBAKBQCAQCAQCgUAgEOg+BOqtZuofH+0+wUKiAoHe2mL64IEjqa9eDRt++q7ZNP3l6R1Be+iFQ6nv/N5Nl/1Xt9bTl++P3QSbBrALHpxcaKYH55s7Ikk4CnYE9ig0EAgEAoFAIBAIBAKBQCAQCAQCgUAgEAgEAoFAoBsR6BsdTo3enT0rvBtx6RaZLh46lp7bf6IycSY+O5kWJhcqy3+tjOuD9XTgsvGUNsH13zZdS//mhp29DHdHQNuDhd4115tmFzehBFvEIhwFWwQwHg8EAoFAIBAIBAKBQCAQCAQCgUAgEAgEAoFAIBDYGwg0e3tS7+jw3qjMHqzFuc259N7xByqr2cmbTqYT39nZW4AHnt6fBp658Uu0/+SmRrppsjJoIuMziMCJxUa6b27r91VsVORwFGwUsUgfCAQCgUAgEAgEAoFAIBAIBAKBQCAQCAQCgUAgsCcR6D8wlurNnbtMdE+Cuo2VesvoRHpyz6ltzPEnWS2eWkwTn5pMS/M7dEB8VqvxN46lxnDnenjtA7X0X26O3QSVKMYOZXrffE86sXBm2zQcBTvU2FFsIBAIBAKBQCAQCAQCgUAgEAgEAoFAIBAIBAKBQPcg0BroTz1DG4/k7p4a7G1JLug9ld44MlFZJY9feyKdurkaJ8RGhe59Ym8afvFQx4/93nca6Uh3iN6xzJFwbQRml+rprtkzewRaOApCKwOBQCAQCAQCgUAgEAgEAoFAIBAIBAKBQCAQCAT2NQK1Wi31HxxPtfqZPxd8XwO/gcq/b/xIOtic38ATnSede2A+TV0x1fkDZyDlyMUjqefR6x8/87m76+kzd4XenoEmOeNFPDjfSpMLne8s2aqA4SjYKoLxfCAQCAQCgUAgEAgEAoFAIBAIBAKBQCAQCAQCgcCuRqBnaDC1Bvp2dR32svAvGDieXj44XVkVp646lubunass/81k3DyrmcZ+bnTNR4+eTul3v91IO39Y0mZqGM+sh8DiUi3dOdeTFpbOjCMoHAXrtUj8HggEAoFAIBAIBAKBQCAQCAQCgUAgEAgEAoFAILBnEag3m6n/wNqE7J6t/C6o2FB9MX3gwOHUrFVDh5++/XSavuZ4VyIx9PzB1PdTqzuw/vzH9fS1I2eGRO5KgPaBUMcWmunIfPOM1DQcBWcE5igkEAgEAoFAIBAIBAKBQCAQCAQCgUAgEAgEAoFAoBsR6B0dTs3eM3sWeDfi0K0y/dzQVHpm/0xl4k1cPpEWphcry38rGdf7amn8jeOp1nqkM+BHU7X0775/Zi+73Upd4tnNI3DPXG86tVi9QygcBZtvo3gyEAgEAoFAIBAIBAKBQCAQCAQCgUAgEAgEAoFAYBcj0OjpSX1jw7u4Bntb9PNas+mXxh6srJIzN5xMM9dX54TYDsH7f6YvDT578BFZ/dGNjfTjY9tRQuTR7QjMLDbSvXPr31ex1XqEo2CrCMbzgUAgEAgEAoFAIBAIBAKBQCAQCAQCgUAgEAgEArsSgf7x0VRvnZljPXYlQDss9NtHj6Yn9JyuRIqFE4tp4lMTaTcc8D/2utHUHP+Jnl5zuJY+fkvsJqhEMbo00/vnW+l4xRcbh6Ogg8Y/0JPS0dkOEkaSQCAQCAQCgUAgEAgEAoFAIBAIBAKBQCAQCAQCgV2BQKu/L/UMPzJSe1cIvw+EvLDvZHrd8GRlNZ3+2vF0+tZqnBDbLXTPY3vSyMuXd77ML6X0kW830mRwldsNc1fnN7dUT3fOVntEWjgKOlCB//NnGukPblroIGUkCQQCgUAgEAgEAoFAIBAIBAKBQCAQCAQCgUAgEOh6BGq1NHBwLNXqEZXdrW31wQOH02ijGj5u7v65NHXl7jq3Z+Rlw6nncT3pU3fW0xX3VH9efbfqxX6W6+h8M00sVLcDKhwF62jXzz+6ni57TD19+t7FdPmh7rzYZD93kKh7IBAIBAKBQCAQCAQCgUAgEAgEAoFAIBAIBAIbRaBncCC1Bvs3+likP0MIvHjgeHrx4HRlpU39w1SaOzxfWf5VZNwca6RTF4+nf/HdcG5Vge9uyHNpqZbunOtJ80vVOIrCUbCGFjy2v5b+2dMaKyn+5U0L6c6Zpd2gNyFjIBAIBAKBQCAQCAQCgUAgEAgEAoFAIBAIBAKBQBsE6o1G6j84Fth0KQJjjYX0gQOHK5Pu1C2n0vGvn6gs/yoz/sTjx9L1jWqPn6lS/sh76whMLzTT4flqdhWEo2CN9vmff6qRLhz5iYfmpmNL6Y9urmbL09bVJHIIBAKBQCAQCAQCgUAgEAgEAoFAIBAIBAKBQCAQWA+B3pGh1OzrXS9Z/L5DCLx+eDI9re9kJaUvLS6liU9NpsWZ3XdqyA/rrfRfWkOpdW4r1X4S11wJTpFpdyNwaK4nnVzc/p0l4ShYpd1ffnY9vfvxjwT8v9+1mK46vPuMSXerd0gXCAQCgUAgEAgEAoFAIBAIBAKBQCAQCAQCgUD1CDR6WqlvbKT6gqKETSHwhJ7T6e2jRzf1bCcPnbhuJp28sRonRCflbyXNnzaH0931ZqoP1hPHEMVr/yKAkwBnwXa/wlHQBtHRVkq/d2Ez9bfpc7OLKf3ujfPpaNwsvt26GPkFAoFAIBAIBAKBQCAQCAQCgUAgEAgEAoFAIFApAn3jI6nRalVaRmS+eQR+aezBdF6rGtJt4dhCmvj05OaF28Env1rvTZc3B1YkaJ3dTLWeas6p38FqRtEbQODIfCsdW9heh1E4Cto0wPue2EgvPLh6Z7v26FL6T7fFEUQb0N1IGggEAoFAIBAIBAKBQCAQCAQCgUAgEAgEAoHAjiLAcUMcOxSv7kTgWX0z6dXDU5UJN/2V6XT6jmqcEJUJnVI6lWrpo63RNFP7CVdZ662l1lnVnFNfZV0i7+1DgAuN75ztTdt5m244Ckrt85zxWvrw+et7Y3AU4DCIVyAQCAQCgUAgEAgEAoFAIBAIBAKBQCAQCAQCgUD3IzBwcCzVGutzPt1fk70nYbO2lD544EgarFcTmDt7aDYd++L0rgTuM43+9JVG3yNkb443Un1g+8+p35Ug7VOhJxaa6eg2XmwcjoJMkRo1jhxqpLN719+6w9FDHEHEUUTxCgQCgUAgEAgEAoFAIBAIBAKBQCAQCAQCgUAgEOheBFqD/aln8CdHt3SvpPtTspcPTqcXDByvrPKTn59K8w/OV5Z/VRkfqjXS/9tqf6dGrZmKi43jtb8RYFfB3NL6XHYnKIWjIEPp7Y+tp0vP7dwTx6XGXG4cr0AgEAgEAoFAIBAIBAKBQCAQCAQCgUAgEAgEAoHuRKBWr6eBs8a7U7iQKp3VnE+/Mn6kMiRO/uhUOvHNE5XlX2XG/605lG6qr+4MaAzXU2MkdslU2QbdnvfxxUa6f257HEbhKHiotX9qqJb+twuWO9at18+kW66feZgevPo9Z7XViz+6eSHddCyOIOr2ThPyBQKBQCAQCAQCgUAgEAgEAoFAIBAIBAKBwP5EoHd4KDX7e/dn5XdBrS8bmUhP7T1ViaRLc0vp6Kcm0tLp3cfd3VDvSR9vDq6LC7sK2F0Qr/2LwL1zPWlmsfPg99WQCkfBQ8j87z/dSOcPLm/TwFHw73/nrhXMzn/mQPq1P3xcWwzvnFlK//Kmas5P27/qHTUPBAKBQCAQCAQCgUAgEAgEAoFAIBAIBAKBQGDrCDRardQ33v7olq3nHjlsFYEn95xKbxmd2Go2qz5/4tsn0skfVOOEqEzohzL+49ZIur+2/m4B7ingvoJ47V8ETi/W091zPVsGIBwFKaXXPqqe3nLeT7wuG3EU0AKXH1pMn743jiDasjZGBoFAIBAIBAKBQCAQCAQCgUAgEAgEAoFAIBAIbCMCfWMjqdGzPcdybKNYkdVDCLx3/IF0bnOuEjzmJ+bT5OemKsm76kyvbvSlv2v0d1xM66xmqnVw52rHGUbCXYfAA/OtNLWwNYfRvncUPLqvlj5y4cNB3KijAM35FzctpLtmdt82pl2n9SFwIBAIBAKBQCAQCAQCgUAgEAgEAoFAIBAIBAIdINDs6029I0MdpIwkO4HAc/tPpIuHjlVW9LGrp9Ps3bOV5V9VxtO1evpocyTN1Tq/oLbWU0uts+P8oaraZDfku7BUS3fO9abFLdDT+95R8BtPaaRnjj68423GUfD9Y0vpj2+OI4h2Q8cJGQOBQCAQCAQCgUAgEAgEAoFAIBAIBAKBQGDvI9B/YCzVm1uLsN37KO1MDfvri+kDB46k3lo1J3Scvms2TX95emcqt8VSP9kYSN9obPxOjeZYI9UHt35O/RbFj8d3EIGphWZ6YH7zDqN97Sh46Vn19N4nbF8H+ss7F9MXj1Rj4HZQx6LoQCAQCAQCgUAgEAgEAoFAIBAIBAKBQCAQCAR2FQKtgf7UMzSwq2TeT8JeMnQsPbv/RGVVnvjsZFqY3H0BvXfUmuk/tIY3hUutnlLrUa2UOt+IsKly4qHuRuDuud50enFzSrBvHQVDzZR+/8JmGty8k+URWnF6MaXfvXE+Tey+XU3dreEhXSAQCAQCgUAgEAgEAoFAIBAIBAKBQCAQCAQCHSJQq9dT/8GxVNvA0S0dZh3JtgGBRzXn0nvGH9iGnNpncfKmk+nEd2Yqy7/KjP+sOZR+XN/8nRqNoXpqjMYumirbqNvzPrHYSPfNbU6H9q2j4J88oZ5ectb27SZQSb5xdCn9f7ftPo9ltyt5yBcIBAKBQCAQCAQCgUAgEAgEAoFAIBAIBAKBQCcI9AwPplZ/XydJI80OIPDW0aPp/J7TlZS8eGoxTXxqMi3Nb+Gg9kokWz/T79R70v9oDq6fcJ0UrXNaqbY5nnjLZUcG3YHAffM96cTCxnnvfekoeNZYLf36k6vzrv3HWxfSNyd2n0HqDlUOKQKBQCAQCAQCgUAgEAgEAoFAIBAIBAKBQCAQ2BwC9WYz9R8Y3dzD8VTlCPx076n0hpGJyso5fu2JdOrmU5XlX2XGH22NpKO1rfOV9f56ah7Yej5V1jXyrhaB2aV6umu2Z8OF7EtHwe9d2EiP6lv9rCYuM77ivz34MDB/7Q8f1zG4D84uH0E0F9cVdIxZJAwEAoFAIBAIBAKBQCAQCAQCgUAgEAgEAoFAYKsI9I0Op0bvxgmyrZYbz3eGwPvHj6QDzfnOEm8w1dwD82nqiqkNPtUdya9s9KUrG/3bJkzzYDPV1+A+t62gyKhrEXhwvpUmFzbmMNp3joK3nldPr3nU2lsvcBT8+9+5a6Whz3/mQNqIo4AHv3B4Mf3VXeEp6NreEoIFAoFAIBAIBAKBQCAQCAQCgUAgEAgEAoHAnkIABwGOgnh1JwI/O3A8vWxwujLhpq46lubunass/6oyPlqrp4+2tncXTK1VS61ztvFi1qoqH/lWhsDSUi3dMdeTFpY6v9h4XzkKnjxUS//0gvU9KdvhKKCVgCqpGgAAGz1JREFU/+8fLaQfTMcRRJVpfGQcCAQCgUAgEAgEAoFAIBAIBAKBQCAQCAQCgcBDCHDkEEcPxav7EBiuL6QPHDiSGrVqeLLTt59O09cc776KdyAR9xJwP8F2v7jUmMuN47V/ETi20ExH5ju3ifvKUfA7FzTSU4bW96Jsl6Pgjpml9Ac3xcXG+7c7Rs0DgUAgEAgEAoFAIBAIBAKBQCAQCAQCgUDgTCDA5cVcYhyv7kTgNcNT6Rl9M5UJN3H5RFqY3n0ne/y41kx/1qpoF0wtpZ5HtVIKX0FlercbMr5nriedWuxMCfaNo+DV59bT2x7bGSjb5ShAWT51aDF95t7dZ6h2g6KHjIFAIBAIBAKBQCAQCAQCgUAgEAgEAoFAIBAI1Gq11H9wLNXqnfE+gdiZReCxrdn0zrGH3wW6nRLM3HAyzVxfnRNiO2Ut5/UfmsPpjnrnEd8blaUxWE+NsfVPV9lovpF+9yAws9hI9861OhJ4XzgKzumtJS4wrq+/maAAbTsdBeT3z7+/kO4+Wc3Wqo5aORIFAoFAIBAIBAKBQCAQCAQCgUAgEAgEAoFAILBHEegZGkitge27CHaPwrRj1XrH6NH0+J7TlZS/cGIxTXxqIqVdSLt9o96bPtkcqASXPNPW2c1U6+mQFK1cmihgJxA4PN9K0x1cbLwvHAW/9uRGevZY5x1iux0FNx5bSv/u5jiCaCc6QpQZCAQCgUAgEAgEAoFAIBAIBAKBQCAQCAQCexeBerOR+g+M7d0K7vKaPb3vZHrt8GRltZj+2vF0+tZqnBCVCZ1Smk+19IetkTRdq34XTL23lppnVbdroUqcIu/tQWBuqZ7unF3/How97yh40cFa+pUnbmyLzXY7CmjSj9+5mL50JI4g2h71jlwCgUAgEAgEAoFAIBAIBAKBQCAQCAQCgUAgEEipd2QoNft6A4ouRICQ3Q8eOJxGGtUEz87dP5emrjzWhTVfX6TPN/rTlxp96yfcphTN8UaqD1TvlNgmcSObChA4Ot9MEwtrO4z2tKNgoJHS713YTCOdHcO00gRVOApOLaT0uzfOp8m5Clo6sgwEAoFAIBAIBAKBQCAQCAQCgUAgEAgEAoFAYJ8h0Ohppb6xkX1W691T3ZcMTqcXDRyvTOCpf5hKc4fnK8u/qowP1xrpj1pnVm9rzVpqnRu7Cqpq092S752zvWluafVTd/a0o+A9T6inl521cW9ZFY4CFObrR5fSn91WjRd1tyhkyBkIBAKBQCAQCAQCgUAgEAgEAoFAIBAIBAKBwHYg0Dc+mhqtID+3A8vtzmO8MZ9+9cCR7c52Jb9Tt5xKx79+orL8q8z4L5uD6Xv19Y+B2W4ZGiON1BjeOE+63XJEfjuHAPcUcF/Baq896yh4+mgt/U9P2diRQ4JUlaOA/D9260L61sQuvGFl53Q4Sg4EAoFAIBAIBAKBQCAQCAQCgUAgEAgEAoFA4GEINPv7Uu/wYKDSpQj8/PBk+pm+k5VIt7S4lCY+NZkWZ3bfEd8/qLfSf20OVYJLJ5m2HtVKtc3RpZ1kH2l2AQKH5nrSycX2DqM96yj4v57WSOf1d36Bcd6OVToKHji9lH73xoU0H76CXdB1QsRAIBAIBAKBQCAQCAQCgUAgEAgEAoFAIBDoPgRqaeDgWKo1Ijq6+9ompSf2nE5vGz1amWgnrptJJ2+sxglRmdAPZfwnzeF0T33ndsFwTwH3FcRr/yJwarGe7plrv6NlTzoK3vSYenr9ozc/WFTpKEANrzy8mP76rt3n9dy/XShqHggEAoFAIBAIBAKBQCAQCAQCgUAgEAgEAt2CQM/gQGoN9neLOCFHCYF3jT2YHtOarQSXhWMLaeLTk5XkXXWm19R706ebA1UXs27+rbOaqda7ueDqdTOPBLsCgSPzrXRs4ZEOoz3nKHjiYC39Hz+9Nc9Y1Y4CNObf/mgh/XA6thXsit4TQgYCgUAgEAgEAoFAIBAIBAKBQCAQCAQCgUBXIFBrNIrdBPHqTgR6akupv15dcOzwN46m3rtnurPya0g1W6ulvx3sSbzv9Guxp57mD5z5OxJ2ut5R/k8QgJGeb3Op8Z5zFPwvT22kC4a31unOhKPg9hNL6V/9IC42jk4aCAQCgUAgEAgEAoFAIBAIBAKBQCAQCAQCgUCnCPSODKVmX2+nySPdHkKg776T6cBXH9iVNfpuXzPd3LP500+2u9Jzoz1poX9rgdbbLVPkt/MI7ClHwSXn1NM7Hrf1TncmHAU0/d8eWkyfvbc6L+vOq1dIEAgEAoFAIBAIBAKBQCAQCAQCgUAgEAgEAoHA9iDQaLVS3/jI9mQWuew6BM7+4v2pNVHNkUZVgjHRqKV/GGxVWcSG815q1NLps/s2/Fw8sLcR2DOOgoM9tfT7T2+k5tY2ExStfaYcBZT1+99fSPecjCOI9nY3i9oFAoFAIBAIBAKBQCAQCAQCgUAgEAgEAoHAVhHoGxtJjZ7uIly3Wqd4vjMEBm85nkavn+gscZel+seBZrq3ufXA5u2u1vxQK80P7dzFyttdn8hv6wjsGUfBB89vpOeNb4OX4Aw7Cm6YWkr/z4/jCKKtq3LkEAgEAoFAIBAIBAKBQCAQCAQCgUAgEAgEAnsVAY4b4tiheO0/BOpzi+mcK+5N/3979xZiV5bXcfy375dzr1OVaGu3Mzo6zgRBEBQfhAFBEBQEQRjwQUYQBUEQfBCFGJ8U9U1Rn1RGnxT0xaQ73Z3p9GU6MX2dJJ10OrfuTqcqqVRSlUqqcu6yW7udaZPOOafOPmetvb/7tfZe678+/3XqYf/3Wsvt2rcrx4eBqxOJuS/js1UF2eoCLgQygUIUCn56ydFvfnF2+2rNc0VBloR/+WCoF9ft+2fHTwgBBBBAAAEEEEAAAQQQQAABBBCYh0DSbsr1ZvfuZx4x08dsBBqnN1W5uD2bxubcyjPVQHddc1/ED2JPvSYHG895WhjbnfWFgsiVDh3w1ZrhnJ53oWB3IB0829dWz9h5QmAIIIAAAggggAACCCCAAAIIIIDAQgSCNFFYTRfSN50uViDY7GrlWzcWG8SUvZ+PPJ2OzC9udVuRhtkLVq7SC1hfKPj6U66+tjLbyTzvQkE2C09sjPQPV9mCqPS/SAAQQAABBBBAAAEEEEAAAQQQQOBTAcd1lbabkmPuV9mkKz+BpRO3FK/u5tdBTi3vOo4O1wLZsH/IMHDVbUc5SdCsTQJWFwq+Wnf0ez86+8rcIgoF2aT5+8sDvXGHg41t+gERKwIIIIAAAggggAACCCCAAAII5CcQ1ioKkji/DmjZWIHk+o5aJzeMje/zAns99nU5nO2HzXlC9OqBBqm5ZynkOXba/j8BqwsFf/QVT0+ls68oZ4WCo9/83n9Ev/0XT+Y+b9Y7Ix08O9CAWkHu1nSAAAIIIIAAAggggAACCCCAAAJmC7iBr6TVMDtIostNYN/za/Lv2rdP9y3P0bcqQW4ueTQ8ch11ViJW7uSBa1Gb1hYKfun7Xf3yE/ZU5sadE8/dGOpfr9mwMGncEXEfAggggAACCCCAAAIIIIAAAgggMLlA3KjJi2Z4KOXkIfDEggSq722rfmZzQb3vrdvjaaCb/uw/bN5bVI9/elDx1avZVeB4/Ki4YxIBKwsFT6aO/vgrs99yaBK4PO/9qwsDXdhmWUGexrSNAAIIIIAAAggggAACCCCAAALmCvhRqKhRMzdAIstNwO0MtP+ZVTkWbrlxNXB1KrF3C5/ucqShX7wPs3ObrAVr2MpCQXYuQXY+QVGvK/dH+rPzHGxc1PwyLgQQQAABBBBAAAEEEEAAAQQQ+HyBZKkh17f3hSv5nV6g+dYdpVfuTd/AAp88XA1037X3neUg9tRrsopngVNooV1bVyj42oqrrz9V/MrWf3w01JE1tiBa6K+DzhFAAAEEEEAAAQQQQAABBBBAYO4CQRorrFbm3i8dLl4gvN3R8vGbiw9kigjORp7eiezfAaXXCjUowDimSGHpH7GqUJAVtP70gK+o+HWCjyfmoXcGur7LFkSl/5UCgAACCCCAAAIIIIAAAggggEBJBBzHUdJuybH4q+ySpCqXYbZfWVd080EubefZ6D3X0ZFqMfb3H/muOstRnly0baiAVYWCb3zR088s2bt8Z9I5cHprpL++yBZEk7pxPwIIIIAAAggggAACCCCAAAII2CmQrSTIVhRwlU8g+XBHrdc2rBz4fyW+3g+K82VzvxaoX2HrLysn4x6CtqZQ8FMtR7/1w/Yv35k0V//8/lAv3WILoknduB8BBBBAAAEEEEAAAQQQQAABBOwSyM4kyM4m4CqnwP6jq/Lu960b/A3f1YtpwV6qO446K5FGrOyxbj7uJWArCgW+Ix064Gk5Ks9qgk+SujOQDp7t625vL2nmWQQQQAABBBBAAAEEEEAAAQQQQMBsgahRkx9xkKrZWconutr5u6qd28qn8ZxbPVYJtOEV753lIPXVqxdjO6Wcp0BhmreiUPBrT7r6+X3FWb4z6ex5dWOkf7zKFkSTunE/AggggAACCCCAAAIIIIAAAgjYIeCFoeJmzY5giXKmAt5OX9lqAll4TOel0NMbcXF3QOm2Iw0LtKXSTCduARszvlDw5Zqj3/+x4v7gxp1Tf3dpoDc3LfyPOe4AuQ8BBBBAAAEEEEAAAQQQQAABBEorkLQacoOCbd9S2mxONvDm67eVfnB/socMuHvgSIeroR4UbzHBp7rDyFO3xSofA6bbXEIwvlDwhz/u6QuVAv/ixkzzzc5IB88ONKRWMKYYtyGAAAIIIIAAAggggAACCCCAgA0CfhIrqlVsCJUYZywQrT9Q++X1Gbc6n+a+E3t6Nyz+x829RqhBUvxxzmfWmN2L0YWCX/w+V7/yA+XdcuizU+fZG0P92zUONjb7J0V0CCCAAAIIIIAAAggggAACCCAwtoDjKG035bi8/xnbrEA3Lr94U+FGx7oRbbmOjlbLsX//yMsONo6tyxEBTy5gbKHgicTRwa9SrfpsSv/y3YHeu8eygsmnOk8ggAACCCCAAAIIIIAAAggggIBpAmElVVBJTAuLeOYgkF69r+abt+fQ0+y7eDXxda1Ee/f3q4H6VbYGm/1MMqtFYwsFv/slTz/RYMuhz06Xy/dH+vPzHGxs1s+IaBBAAAEEEEAAAQQQQAABBBBAYFIB1/OUtJuTPsb9BRBwhqOPDzB2d+17x3Xdd/VKWr6X5tmqgmx1AVdxBYwsFPzcsqtf/yGWnD1q2v37R0M9vcYWRMX9WTIyBBBAAAEEEEAAAQQQQAABBIovENWr8uOo+ANlhP9PoH52S9ULd62UebYSaLOEL8yzcwqy8wq4iitgXKGgHkiHDvhK2XXoc2fdn5wdaPUBWxAV96fJyBBAAAEEEEAAAQQQQAABBBAoroAXBoqb9eIOkJE9UsDf7mnfc2tWCl0IPb0dl/elZXcp0jDk424rJ+8YQRtXKPiNL3j62TbLWB6Xu+9sjfQ3F+1bnvW4cfF3BBBAAAEEEEAAAQQQQAABBBAovkBWJMiKBVzlE2id2lBybce6gXcc6Ug1VK/Ery2Hgatum1VA1k3eMQM2qlDwk01Hv/Mj5a3KjZmzT2/75vtDvXyLLYgmdeN+BBBAAAEEEEAAAQQQQAABBBBYnEC23VC27RBX+QTitV0tvXrLyoG/Gfu6yNf06tUDDUp4RoOVk3bCoI0pFGTFuEMHPO2PS1yWmzB59/vSwbN9bfcnfJDbEUAAAQQQQAABBBBAAAEEEEAAgQUJZAcYZwcZc5VPYOWFGwrudK0b+G3P0fMVVsBkiRu5jjr7YutySMCPFzCmUPCrP+jqF/azx9XjU/a9d3x7Y6h/usqqgknduB8BBBBAAAEEEEAAAQQQQAABBOYvEFQShZV0/h3T48IFKpfvqfH2nYXHMU0AL6e+Vn3eW35i16/46tconEwzl0x+xohCwZeqjv7gy1SSp50of3tpoLc2Odh4Wj+eQwABBBBAAAEEEEAAAQQQQACB/AUc11XabklsJpE/tmE9uL2h9h1dldu172PXDwNXJxLfMNHFh9NdjjX0+TEvPhOzi8CIQsETCZNqrym9vkuhYK+GPI8AAggggAACCCCAAAIIIIAAAvkJRLWK/IQtS/ITNrflxulNVS5umxvg50T2dDXQtsu7y88SDWJPvWZoZU4J+uECRhQKSA4CCCCAAAIIIIAAAggggAACCCCAQHEF3MBX0moUd4CM7JECwVZXK8duWCl0LvJ0JmIXlEclr9sKNcTHyrn9sKApFBQmlQwEAQQQQAABBBBAAAEEEEAAAQQQMFMgbtblhexpbmZ28o1q6cQtxau7+XaSQ+s7rqMj1UD2bZaUA8Yjmhz6rrrL0fw6pKdcBSgU5MpL4wgggAACCCCAAAIIIIAAAggggEC5BfwoUtSolhuhpKNPru+qdfKWlaN/LfF1JeAA48clr18P1E85w+FxTjb8nUKBDVkiRgQQQAABBBBAAAEEEEAAAQQQQMBSgWSpKddn+xZL07ensPc9vyb/bm9PbSzi4XXP1QsVXn6PZe846uyLNHI4x2EsL4NvolBgcHIIDQEEEEAAAQQQQAABBBBAAAEEELBZIEgThdXU5iEQ+5QC1fe2VT+zOeXTi33seBrops+L73GzMEh99epsLTaul6n3USgwNTPEhQACCCCAAAIIIIAAAggggAACCFgs4LiuknZTDl8aW5zF6UJ3OwPtf2ZVzmA0XQMLfOpq4OpUwmqCSVPQbUcaslXTpGxG3U+hwKh0EAwCCCCAAAIIIIAAAggggAACCCBQDIGwWlGQxsUYDKOYSKD51h2lV+5N9IwJN2dljcPVUDscTTBxOoaRp24rnPg5HjBHgEKBObkgEgQQQAABBBBAAAEEEEAAAQQQQKAQAq7vK1lqFGIsDGIygfB2R8vHb072kCF3n4k8nYs4T2PadPSaoQYxftP6Lfo5CgWLzgD9I4AAAggggAACCCCAAAIIIIAAAgUTiBs1eRFfFxcsrWMNp/3KuqKbD8a616Sbtl1HT1fZZ38vORn5jjrLrCLai+Ein6VQsEh9+kYAAQQQQAABBBBAAAEEEEAAAQQKJpAVCLJCAVf5BJIPd9R6bcPKgZ9MfH3AHvt7zl2/Fqhf4YyHPUMuoAEKBQtAp0sEEEAAAQQQQAABBBBAAAEEEECgqALZlkPZ1kNc5RPYf3RV3v2+dQNf8129lDJnZ5W4zkqskefMqjnamZMAhYI5QdMNAggggAACCCCAAAIIIIAAAgggUHSBIIkV1ipFHybje4hA7fxd1c5tWWlzrBJogxfbM8vdIPHVa7CN08xA59QQhYI5QdMNAggggAACCCCAAAIIIIAAAgggUGQBx3GUtJtyXLfIw2RsDxHwdvrKVhNoZB/PpdDTGxzAO/PEdZciDUP+F8wcNscGKRTkiEvTCCCAAAIIIIAAAggggAACCCCAQFkEwmqqIE3KMlzG+V0CzddvK/3gvnUmfUc6XA3VYZecmecuKxJkxQIuewQoFNiTKyJFAAEEEEAAAQQQQAABBBBAAAEEjBRwPe/j1QRc5ROI1h+o/fK6lQN/O/Z0IfSsjN2GoHuNUIMEXxtylcVIocCWTBEnAggggAACCCCAAAIIIIAAAgggYKhAVK/Kj/l62ND05BrW8ks3Fd7q5NpHHo1veo6erbCPfh62n7SZHWicHWzMZYcAhQI78kSUCCCAAAIIIIAAAggggAACCCCAgJECXhgobtaNjI2g8hVIr95X883b+XaSU+vfTn195LOHfk68nzbbrwbqV/28u6H9GQhQKJgBIk0ggAACCCCAAAIIIIAAAggggAACZRWIWw15AS8Cy5Z/ZzjSvqOr8nYH1g09KxBkhQKu+Qh0lmONfA6CmI/29L1QKJjejicRQAABBBBAAAEEEEAAAQQQQACBUgtk2w1l2w5xlU+g/s6Wqu/etXLgRyuBtjxeXM8reYPYU68Zzqs7+plSgELBlHA8hgACCCCAAAIIIIAAAggggAACCJRdIG235Hhs31K2eeBv97TvuTUrh50dXpwdYsw1X4FuK9Qwwn2+6pP1RqFgMi/uRgABBBBAAAEEEEAAAQQQQAABBBCQFFZSBZUEixIKtE5tKLm2Y93IO46jw9me+SwmmHvuhoGrbpsDz+cOP0GHFAomwOJWBBBAAAEEEEAAAQQQQAABBBBAAAHJ8Tyl7SYUJRSI1x5o6dV1K0f+RuzrUsgKmEUlr1cPNOBsiEXxP7ZfCgWPJeIGBBBAAAEEEEAAAQQQQAABBBBAAIHvFsjOJcjOJ+Aqn8DKCzcU3OlaN/ANz9GxSmBd3EUKeOQ66q5EGjks6TAxrxQKTMwKMSGAAAIIIIAAAggggAACCCCAAAKGCnhBoLhVNzQ6wspToHL5nhpv38mzi9zafikNtObzgjo34DEbHlR89WoUbMbkmuttFArmyk1nCCCAAAIIIIAAAggggAACCCCAgN0CcbMuL+RFn91ZnDx6pzfU/qOrcrvDyR9e8BMfBK5OJv6Co6D7TwS6y5GGPltAmTYjKBSYlhHiQQABBBBAAAEEEEAAAQQQQAABBAwVyLYbyrYd4iqfQOP0pioXt60c+JFqoHsuqwlMSd4g9tRrhqaEQxz/K0ChgKmAAAIIIIAAAggggAACCCCAAAIIIDCWQNJuyvW8se7lpuIIBFtdrRy7YeWAzkWezkTMWdOSlxUKsoIBlzkCFArMyQWRIIAAAggggAACCCCAAAIIIIAAAsYKBGmisJoaGx+B5SewdOKW4tXd/DrIqeUd19HhaqBRTu3T7PQCI99VZ5kD0acXnP2TFApmb0qLCCCAAAIIIIAAAggggAACCCCAQKEEHNdV2m5KDtu3FCqxYwwmub6r1slbY9xp3i2nEl9XA/bCNy8z/xNRvxaoX+HsCFPyQ6HAlEwQBwIIIIAAAggggAACCCCAAAIIIGCoQFirKEhiQ6MjrDwF9j2/Jv9uL88ucmn7pu/qeMpL6FxwZ9Wo46izEmnE+RGzEt1TOxQK9sTHwwgggAACCCCAAAIIIIAAAggggECxBdzAV9JqFHuQjO6hAtX3tlU/s2mlzguVQOseK2BMT94g9dWrB6aHWYr4KBSUIs0MEgEEEEAAAQQQQAABBBBAAAEEEJhOIG7U5EXhdA/zlLUCbmeg/c+syhnYt8P/lcDVawmrCWyZfN12pCFbRC08XR8XCkaOmyw8EgJAAAEEEEAAAQQQQAABBBBAAAEEEDBKIIjDUdSoGRUTwcxHoPnWHadyedu6T/KHkv6zFrq7bGczn4kyg14GoafuUmhfRWoGYzepif8GjNZIEH7q1PY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628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manipuláció és propaganda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Végezetül nézzük meg Radnóti Miklós: Himnusz a békéről című versét!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96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Köszönöm szépen a figyelmet!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59" y="516283"/>
            <a:ext cx="10241280" cy="5719648"/>
          </a:xfrm>
          <a:prstGeom prst="rect">
            <a:avLst/>
          </a:prstGeom>
        </p:spPr>
      </p:pic>
      <p:sp>
        <p:nvSpPr>
          <p:cNvPr id="6" name="Ellipszis buborék 5"/>
          <p:cNvSpPr/>
          <p:nvPr/>
        </p:nvSpPr>
        <p:spPr>
          <a:xfrm rot="284340">
            <a:off x="5188122" y="610807"/>
            <a:ext cx="3043513" cy="930915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Köszönöm szépen a figyelmet!</a:t>
            </a:r>
            <a:endParaRPr lang="hu-H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23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dirty="0" smtClean="0"/>
              <a:t>-A fiatalember odamegy az </a:t>
            </a:r>
            <a:r>
              <a:rPr lang="hu-HU" dirty="0" err="1" smtClean="0"/>
              <a:t>Audi-hoz</a:t>
            </a:r>
            <a:r>
              <a:rPr lang="hu-HU" dirty="0" smtClean="0"/>
              <a:t>, összeköti a mobiltelefonját a </a:t>
            </a:r>
            <a:r>
              <a:rPr lang="hu-HU" dirty="0" err="1" smtClean="0"/>
              <a:t>note-bookjával</a:t>
            </a:r>
            <a:r>
              <a:rPr lang="hu-HU" dirty="0" smtClean="0"/>
              <a:t>, az Interneten felmegy a NASA oldalára, GPS helymeghatározójának segítségével letölti egy megfigyelő műhold képeit a környékről, megnyit egy adatbankot, egy </a:t>
            </a:r>
            <a:r>
              <a:rPr lang="hu-HU" dirty="0" err="1" smtClean="0"/>
              <a:t>szkennelő</a:t>
            </a:r>
            <a:r>
              <a:rPr lang="hu-HU" dirty="0" smtClean="0"/>
              <a:t> programmal összeszámolja a juhokat, majd egy 15 oldalas jelentésben kinyomtatja, aztán odafordul a pásztorhoz, és azt mondja:</a:t>
            </a:r>
            <a:br>
              <a:rPr lang="hu-HU" dirty="0" smtClean="0"/>
            </a:br>
            <a:r>
              <a:rPr lang="hu-HU" dirty="0" smtClean="0"/>
              <a:t>- Pontosan </a:t>
            </a:r>
            <a:r>
              <a:rPr lang="hu-HU" dirty="0" smtClean="0"/>
              <a:t>87 juha van itt a környéken.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Igaza </a:t>
            </a:r>
            <a:r>
              <a:rPr lang="hu-HU" dirty="0" smtClean="0"/>
              <a:t>van - válaszolja a pásztor. </a:t>
            </a:r>
            <a:r>
              <a:rPr lang="hu-HU" dirty="0" smtClean="0"/>
              <a:t>- Válasszon ki egy juhot magának.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-A fiatalember kiválaszt egy nem túl nagy, de szép bundájút, beteszi az Audi csomagtartójába. </a:t>
            </a:r>
          </a:p>
          <a:p>
            <a:pPr>
              <a:defRPr/>
            </a:pPr>
            <a:endParaRPr lang="hu-HU" dirty="0" smtClean="0"/>
          </a:p>
          <a:p>
            <a:pPr>
              <a:defRPr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02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hu-HU" dirty="0" smtClean="0"/>
              <a:t>A pásztor ránéz, egy kicsit gondolkozik, aztán megszólal: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Ha megmondom magának, hogy mi a foglalkozása, visszaadja?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A fiatalember nagyképűen rábólint. </a:t>
            </a:r>
          </a:p>
          <a:p>
            <a:pPr>
              <a:defRPr/>
            </a:pPr>
            <a:r>
              <a:rPr lang="hu-HU" dirty="0" smtClean="0"/>
              <a:t>A pásztor erre azt mondja: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- Maga </a:t>
            </a:r>
            <a:r>
              <a:rPr lang="hu-HU" dirty="0" smtClean="0"/>
              <a:t>tanácsadó.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940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altLang="hu-HU" smtClean="0"/>
          </a:p>
        </p:txBody>
      </p:sp>
      <p:sp>
        <p:nvSpPr>
          <p:cNvPr id="8195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altLang="hu-HU" dirty="0" smtClean="0"/>
              <a:t>- Honnan jött rá? - kérdezi az.</a:t>
            </a:r>
            <a:br>
              <a:rPr lang="hu-HU" altLang="hu-HU" dirty="0" smtClean="0"/>
            </a:br>
            <a:r>
              <a:rPr lang="hu-HU" altLang="hu-HU" dirty="0" smtClean="0"/>
              <a:t>- Nem volt nehéz - feleli a pásztor</a:t>
            </a:r>
            <a:r>
              <a:rPr lang="hu-HU" altLang="hu-HU" dirty="0" smtClean="0"/>
              <a:t>.</a:t>
            </a:r>
          </a:p>
          <a:p>
            <a:r>
              <a:rPr lang="hu-HU" altLang="hu-HU" dirty="0"/>
              <a:t>- Először is: idejön, anélkül, hogy bárki is hívta volna</a:t>
            </a:r>
            <a:r>
              <a:rPr lang="hu-HU" altLang="hu-HU" dirty="0" smtClean="0"/>
              <a:t>.</a:t>
            </a:r>
            <a:endParaRPr lang="hu-HU" altLang="hu-HU" dirty="0"/>
          </a:p>
          <a:p>
            <a:r>
              <a:rPr lang="hu-HU" altLang="hu-HU" dirty="0" smtClean="0"/>
              <a:t>- Másodszor</a:t>
            </a:r>
            <a:r>
              <a:rPr lang="hu-HU" altLang="hu-HU" dirty="0"/>
              <a:t>: egy juhot akart fizetségül azért, hogy megmondja nekem azt, amit amúgy is tudtam</a:t>
            </a:r>
            <a:r>
              <a:rPr lang="hu-HU" altLang="hu-HU" dirty="0" smtClean="0"/>
              <a:t>.</a:t>
            </a:r>
          </a:p>
          <a:p>
            <a:r>
              <a:rPr lang="hu-HU" dirty="0"/>
              <a:t>- És harmadszor: fogalma sincs arról, amivel én foglalkozom. </a:t>
            </a:r>
          </a:p>
          <a:p>
            <a:r>
              <a:rPr lang="hu-HU" altLang="hu-HU" dirty="0" smtClean="0"/>
              <a:t>- Úgyhogy </a:t>
            </a:r>
            <a:r>
              <a:rPr lang="hu-HU" altLang="hu-HU" dirty="0"/>
              <a:t>most adja szépen vissza a pulit</a:t>
            </a:r>
            <a:r>
              <a:rPr lang="hu-HU" altLang="hu-HU" dirty="0" smtClean="0"/>
              <a:t>.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1903686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altLang="hu-HU" smtClean="0"/>
              <a:t>Időskorúak médiafogyasztási szokásai (600-as minta)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 megkérdezettek  mintegy  40  százalékának  háztartásában  semmilyen  újság,  magazin, folyóirat előfizetés nem található. 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Szintén </a:t>
            </a:r>
            <a:r>
              <a:rPr lang="hu-HU" dirty="0" smtClean="0"/>
              <a:t>ugyanekkora azon háztartások mértéke, ahol egy TV-készülék áll rendelkezésre. 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Míg </a:t>
            </a:r>
            <a:r>
              <a:rPr lang="hu-HU" dirty="0" smtClean="0"/>
              <a:t>csekély 1 százalékot tesz ki azon háztartások aránya, amelyekben nincs TV-készülék. 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</a:t>
            </a:r>
            <a:r>
              <a:rPr lang="hu-HU" dirty="0" smtClean="0"/>
              <a:t>háztartások több mint háromnegyedében van legalább egy PC és egy mobil-vagy </a:t>
            </a:r>
            <a:r>
              <a:rPr lang="hu-HU" dirty="0" err="1" smtClean="0"/>
              <a:t>okostelefon</a:t>
            </a:r>
            <a:r>
              <a:rPr lang="hu-HU" dirty="0" smtClean="0"/>
              <a:t>, </a:t>
            </a:r>
            <a:r>
              <a:rPr lang="hu-HU" dirty="0" smtClean="0"/>
              <a:t>illetve </a:t>
            </a:r>
            <a:r>
              <a:rPr lang="hu-HU" dirty="0" err="1" smtClean="0"/>
              <a:t>tablet</a:t>
            </a:r>
            <a:r>
              <a:rPr lang="hu-HU" dirty="0" smtClean="0"/>
              <a:t>. 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</a:t>
            </a:r>
            <a:r>
              <a:rPr lang="hu-HU" dirty="0" smtClean="0"/>
              <a:t>válaszadóknak csaknem 71 százaléka kábeltévés, kevesebb mint ötöde műholdas előfizetéssel rendelkezik, alig 2% maradt a hagyományos tetőantenna + </a:t>
            </a:r>
            <a:r>
              <a:rPr lang="hu-HU" dirty="0" err="1" smtClean="0"/>
              <a:t>set-top</a:t>
            </a:r>
            <a:r>
              <a:rPr lang="hu-HU" dirty="0" smtClean="0"/>
              <a:t> </a:t>
            </a:r>
            <a:r>
              <a:rPr lang="hu-HU" dirty="0" err="1" smtClean="0"/>
              <a:t>box</a:t>
            </a:r>
            <a:r>
              <a:rPr lang="hu-HU" dirty="0" smtClean="0"/>
              <a:t> által nyújtotta lehetőségnél. 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Épphogy </a:t>
            </a:r>
            <a:r>
              <a:rPr lang="hu-HU" dirty="0" smtClean="0"/>
              <a:t>eléri a 2,5% százalékot azon háztartások aránya, ahol csak a digitális átállás utáni hét ingyenes csatornát fogják. </a:t>
            </a:r>
            <a:endParaRPr lang="hu-HU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 </a:t>
            </a:r>
            <a:r>
              <a:rPr lang="hu-HU" dirty="0" smtClean="0"/>
              <a:t>háztatások kétharmadában vezetékes, helyhez kötött internet van beszerelve. Majdnem 15 százalékuknak viszont nincs internet-hozzáférése otthonában</a:t>
            </a:r>
            <a:r>
              <a:rPr lang="hu-HU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3486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Az újság, magazin illetve folyóirat olvasással kapcsolatban bár megoszlanak a jelölések a válaszlehetőségek között, mégis a „ritkán töltöm ezzel a szabadidőmet” fordult elő a legtöbb esetben. </a:t>
            </a:r>
          </a:p>
          <a:p>
            <a:r>
              <a:rPr lang="hu-HU" dirty="0" smtClean="0"/>
              <a:t>Bár a rádiónál is hasonló a helyzet, mint a sajtónál, ám itt a „gyakran töltöm ezzel a szabadidőmet”  győzött.  </a:t>
            </a:r>
          </a:p>
          <a:p>
            <a:r>
              <a:rPr lang="hu-HU" dirty="0" smtClean="0"/>
              <a:t>A  tévénézés  esetében  megfigyelhető,  hogy  a  gyakoriság intenzitásának növekedésével párhuzamosan a válaszadók száma is emelkedik. Így nem meglepő, hogy egyértelmű fölénnyel a leggyakoribb szabadidős tevékenység a felsoroltak közül. </a:t>
            </a:r>
          </a:p>
          <a:p>
            <a:r>
              <a:rPr lang="hu-HU" dirty="0" smtClean="0"/>
              <a:t>Az internetre vonatkozóan a visszajelzések szintén kiegyenlítettnek tekinthetők és a második válaszlehetőség száma több egy hajszállal.</a:t>
            </a:r>
            <a:br>
              <a:rPr lang="hu-HU" dirty="0" smtClean="0"/>
            </a:b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358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8188"/>
          </a:xfrm>
        </p:spPr>
        <p:txBody>
          <a:bodyPr/>
          <a:lstStyle/>
          <a:p>
            <a:pPr eaLnBrk="1" hangingPunct="1"/>
            <a:r>
              <a:rPr lang="hu-HU" altLang="hu-HU" sz="2400" b="1" smtClean="0">
                <a:solidFill>
                  <a:srgbClr val="03030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hu-HU" sz="2400" b="1" smtClean="0"/>
              <a:t>Mely médium típust, milyen mértékben részesítenek előnyben az idősek?</a:t>
            </a:r>
            <a:endParaRPr lang="hu-HU" altLang="hu-HU" sz="2400" smtClean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512888" y="1103313"/>
          <a:ext cx="9444037" cy="50609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21925"/>
                <a:gridCol w="1350833"/>
                <a:gridCol w="1867579"/>
                <a:gridCol w="1451610"/>
                <a:gridCol w="1652090"/>
              </a:tblGrid>
              <a:tr h="1153784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1100" dirty="0">
                          <a:effectLst/>
                        </a:rPr>
                        <a:t> </a:t>
                      </a:r>
                      <a:endParaRPr lang="hu-HU" sz="11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1800" spc="5" dirty="0">
                          <a:effectLst/>
                        </a:rPr>
                        <a:t>S</a:t>
                      </a:r>
                      <a:r>
                        <a:rPr lang="hu-HU" sz="1800" dirty="0">
                          <a:effectLst/>
                        </a:rPr>
                        <a:t>aj</a:t>
                      </a:r>
                      <a:r>
                        <a:rPr lang="hu-HU" sz="1800" spc="5" dirty="0">
                          <a:effectLst/>
                        </a:rPr>
                        <a:t>t</a:t>
                      </a:r>
                      <a:r>
                        <a:rPr lang="hu-HU" sz="1800" dirty="0">
                          <a:effectLst/>
                        </a:rPr>
                        <a:t>ó</a:t>
                      </a:r>
                      <a:endParaRPr lang="hu-HU" sz="1600" dirty="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1800" dirty="0">
                          <a:effectLst/>
                        </a:rPr>
                        <a:t>olvasása</a:t>
                      </a:r>
                      <a:endParaRPr lang="hu-HU" sz="16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7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1800" dirty="0">
                          <a:effectLst/>
                        </a:rPr>
                        <a:t>Rádió</a:t>
                      </a:r>
                      <a:r>
                        <a:rPr lang="hu-HU" sz="1800" spc="5" dirty="0">
                          <a:effectLst/>
                        </a:rPr>
                        <a:t>h</a:t>
                      </a:r>
                      <a:r>
                        <a:rPr lang="hu-HU" sz="1800" dirty="0">
                          <a:effectLst/>
                        </a:rPr>
                        <a:t>al</a:t>
                      </a:r>
                      <a:r>
                        <a:rPr lang="hu-HU" sz="1800" spc="5" dirty="0">
                          <a:effectLst/>
                        </a:rPr>
                        <a:t>l</a:t>
                      </a:r>
                      <a:r>
                        <a:rPr lang="hu-HU" sz="1800" dirty="0">
                          <a:effectLst/>
                        </a:rPr>
                        <a:t>g</a:t>
                      </a:r>
                      <a:r>
                        <a:rPr lang="hu-HU" sz="1800" spc="-10" dirty="0">
                          <a:effectLst/>
                        </a:rPr>
                        <a:t>a</a:t>
                      </a:r>
                      <a:r>
                        <a:rPr lang="hu-HU" sz="1800" dirty="0">
                          <a:effectLst/>
                        </a:rPr>
                        <a:t>tás</a:t>
                      </a:r>
                      <a:endParaRPr lang="hu-HU" sz="16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7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1800" dirty="0">
                          <a:effectLst/>
                        </a:rPr>
                        <a:t>T</a:t>
                      </a:r>
                      <a:r>
                        <a:rPr lang="hu-HU" sz="1800" spc="-5" dirty="0">
                          <a:effectLst/>
                        </a:rPr>
                        <a:t>évé</a:t>
                      </a:r>
                      <a:r>
                        <a:rPr lang="hu-HU" sz="1800" spc="5" dirty="0">
                          <a:effectLst/>
                        </a:rPr>
                        <a:t>n</a:t>
                      </a:r>
                      <a:r>
                        <a:rPr lang="hu-HU" sz="1800" spc="-5" dirty="0">
                          <a:effectLst/>
                        </a:rPr>
                        <a:t>é</a:t>
                      </a:r>
                      <a:r>
                        <a:rPr lang="hu-HU" sz="1800" spc="10" dirty="0">
                          <a:effectLst/>
                        </a:rPr>
                        <a:t>z</a:t>
                      </a:r>
                      <a:r>
                        <a:rPr lang="hu-HU" sz="1800" spc="-5" dirty="0">
                          <a:effectLst/>
                        </a:rPr>
                        <a:t>é</a:t>
                      </a:r>
                      <a:r>
                        <a:rPr lang="hu-HU" sz="1800" dirty="0">
                          <a:effectLst/>
                        </a:rPr>
                        <a:t>s</a:t>
                      </a:r>
                      <a:endParaRPr lang="hu-HU" sz="16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7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000" dirty="0">
                          <a:effectLst/>
                        </a:rPr>
                        <a:t>I</a:t>
                      </a:r>
                      <a:r>
                        <a:rPr lang="hu-HU" sz="2000" spc="5" dirty="0">
                          <a:effectLst/>
                        </a:rPr>
                        <a:t>n</a:t>
                      </a:r>
                      <a:r>
                        <a:rPr lang="hu-HU" sz="2000" dirty="0">
                          <a:effectLst/>
                        </a:rPr>
                        <a:t>ternet</a:t>
                      </a:r>
                      <a:r>
                        <a:rPr lang="hu-HU" sz="2000" spc="-5" dirty="0">
                          <a:effectLst/>
                        </a:rPr>
                        <a:t>e</a:t>
                      </a:r>
                      <a:r>
                        <a:rPr lang="hu-HU" sz="2000" dirty="0">
                          <a:effectLst/>
                        </a:rPr>
                        <a:t>z</a:t>
                      </a:r>
                      <a:r>
                        <a:rPr lang="hu-HU" sz="2000" spc="-5" dirty="0">
                          <a:effectLst/>
                        </a:rPr>
                        <a:t>é</a:t>
                      </a:r>
                      <a:r>
                        <a:rPr lang="hu-HU" sz="2000" dirty="0">
                          <a:effectLst/>
                        </a:rPr>
                        <a:t>s</a:t>
                      </a:r>
                      <a:endParaRPr lang="hu-HU" sz="18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429365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5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000" spc="5" dirty="0">
                          <a:effectLst/>
                        </a:rPr>
                        <a:t>1</a:t>
                      </a:r>
                      <a:r>
                        <a:rPr lang="hu-HU" sz="2000" spc="-5" dirty="0">
                          <a:effectLst/>
                        </a:rPr>
                        <a:t>-</a:t>
                      </a:r>
                      <a:r>
                        <a:rPr lang="hu-HU" sz="2000" dirty="0">
                          <a:effectLst/>
                        </a:rPr>
                        <a:t>le</a:t>
                      </a:r>
                      <a:r>
                        <a:rPr lang="hu-HU" sz="2000" spc="5" dirty="0">
                          <a:effectLst/>
                        </a:rPr>
                        <a:t>gg</a:t>
                      </a:r>
                      <a:r>
                        <a:rPr lang="hu-HU" sz="2000" dirty="0">
                          <a:effectLst/>
                        </a:rPr>
                        <a:t>y</a:t>
                      </a:r>
                      <a:r>
                        <a:rPr lang="hu-HU" sz="2000" spc="5" dirty="0">
                          <a:effectLst/>
                        </a:rPr>
                        <a:t>a</a:t>
                      </a:r>
                      <a:r>
                        <a:rPr lang="hu-HU" sz="2000" dirty="0">
                          <a:effectLst/>
                        </a:rPr>
                        <a:t>kr</a:t>
                      </a:r>
                      <a:r>
                        <a:rPr lang="hu-HU" sz="2000" spc="-10" dirty="0">
                          <a:effectLst/>
                        </a:rPr>
                        <a:t>a</a:t>
                      </a:r>
                      <a:r>
                        <a:rPr lang="hu-HU" sz="2000" spc="5" dirty="0">
                          <a:effectLst/>
                        </a:rPr>
                        <a:t>b</a:t>
                      </a:r>
                      <a:r>
                        <a:rPr lang="hu-HU" sz="2000" spc="-5" dirty="0">
                          <a:effectLst/>
                        </a:rPr>
                        <a:t>b</a:t>
                      </a:r>
                      <a:r>
                        <a:rPr lang="hu-HU" sz="2000" spc="5" dirty="0">
                          <a:effectLst/>
                        </a:rPr>
                        <a:t>a</a:t>
                      </a:r>
                      <a:r>
                        <a:rPr lang="hu-HU" sz="2000" dirty="0">
                          <a:effectLst/>
                        </a:rPr>
                        <a:t>n</a:t>
                      </a:r>
                      <a:r>
                        <a:rPr lang="hu-HU" sz="2000" spc="-5" dirty="0">
                          <a:effectLst/>
                        </a:rPr>
                        <a:t> </a:t>
                      </a:r>
                      <a:r>
                        <a:rPr lang="hu-HU" sz="2000" spc="15" dirty="0">
                          <a:effectLst/>
                        </a:rPr>
                        <a:t>e</a:t>
                      </a:r>
                      <a:r>
                        <a:rPr lang="hu-HU" sz="2000" spc="-10" dirty="0">
                          <a:effectLst/>
                        </a:rPr>
                        <a:t>z</a:t>
                      </a:r>
                      <a:r>
                        <a:rPr lang="hu-HU" sz="2000" spc="-25" dirty="0">
                          <a:effectLst/>
                        </a:rPr>
                        <a:t>z</a:t>
                      </a:r>
                      <a:r>
                        <a:rPr lang="hu-HU" sz="2000" spc="5" dirty="0">
                          <a:effectLst/>
                        </a:rPr>
                        <a:t>e</a:t>
                      </a:r>
                      <a:r>
                        <a:rPr lang="hu-HU" sz="2000" dirty="0">
                          <a:effectLst/>
                        </a:rPr>
                        <a:t>l</a:t>
                      </a:r>
                      <a:endParaRPr lang="hu-HU" sz="1800" dirty="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000" dirty="0">
                          <a:effectLst/>
                        </a:rPr>
                        <a:t>t</a:t>
                      </a:r>
                      <a:r>
                        <a:rPr lang="hu-HU" sz="2000" spc="5" dirty="0">
                          <a:effectLst/>
                        </a:rPr>
                        <a:t>ö</a:t>
                      </a:r>
                      <a:r>
                        <a:rPr lang="hu-HU" sz="2000" dirty="0">
                          <a:effectLst/>
                        </a:rPr>
                        <a:t>lt</a:t>
                      </a:r>
                      <a:r>
                        <a:rPr lang="hu-HU" sz="2000" spc="5" dirty="0">
                          <a:effectLst/>
                        </a:rPr>
                        <a:t>ö</a:t>
                      </a:r>
                      <a:r>
                        <a:rPr lang="hu-HU" sz="2000" dirty="0">
                          <a:effectLst/>
                        </a:rPr>
                        <a:t>m</a:t>
                      </a:r>
                      <a:r>
                        <a:rPr lang="hu-HU" sz="2000" spc="-15" dirty="0">
                          <a:effectLst/>
                        </a:rPr>
                        <a:t> </a:t>
                      </a:r>
                      <a:r>
                        <a:rPr lang="hu-HU" sz="2000" dirty="0">
                          <a:effectLst/>
                        </a:rPr>
                        <a:t>a</a:t>
                      </a:r>
                      <a:r>
                        <a:rPr lang="hu-HU" sz="2000" spc="5" dirty="0">
                          <a:effectLst/>
                        </a:rPr>
                        <a:t> </a:t>
                      </a:r>
                      <a:r>
                        <a:rPr lang="hu-HU" sz="2000" spc="15" dirty="0">
                          <a:effectLst/>
                        </a:rPr>
                        <a:t>s</a:t>
                      </a:r>
                      <a:r>
                        <a:rPr lang="hu-HU" sz="2000" spc="-35" dirty="0">
                          <a:effectLst/>
                        </a:rPr>
                        <a:t>z</a:t>
                      </a:r>
                      <a:r>
                        <a:rPr lang="hu-HU" sz="2000" spc="5" dirty="0">
                          <a:effectLst/>
                        </a:rPr>
                        <a:t>abad</a:t>
                      </a:r>
                      <a:r>
                        <a:rPr lang="hu-HU" sz="2000" dirty="0">
                          <a:effectLst/>
                        </a:rPr>
                        <a:t>id</a:t>
                      </a:r>
                      <a:r>
                        <a:rPr lang="hu-HU" sz="2000" spc="5" dirty="0">
                          <a:effectLst/>
                        </a:rPr>
                        <a:t>ő</a:t>
                      </a:r>
                      <a:r>
                        <a:rPr lang="hu-HU" sz="2000" spc="-15" dirty="0">
                          <a:effectLst/>
                        </a:rPr>
                        <a:t>m</a:t>
                      </a:r>
                      <a:r>
                        <a:rPr lang="hu-HU" sz="2000" spc="5" dirty="0">
                          <a:effectLst/>
                        </a:rPr>
                        <a:t>e</a:t>
                      </a:r>
                      <a:r>
                        <a:rPr lang="hu-HU" sz="2000" dirty="0">
                          <a:effectLst/>
                        </a:rPr>
                        <a:t>t</a:t>
                      </a:r>
                      <a:endParaRPr lang="hu-HU" sz="18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 dirty="0">
                          <a:effectLst/>
                        </a:rPr>
                        <a:t>25%</a:t>
                      </a:r>
                      <a:endParaRPr lang="hu-HU" sz="24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 dirty="0">
                          <a:effectLst/>
                        </a:rPr>
                        <a:t>23%</a:t>
                      </a:r>
                      <a:endParaRPr lang="hu-HU" sz="24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>
                          <a:effectLst/>
                        </a:rPr>
                        <a:t> </a:t>
                      </a:r>
                      <a:endParaRPr lang="hu-HU" sz="240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>
                          <a:effectLst/>
                        </a:rPr>
                        <a:t>47%</a:t>
                      </a:r>
                      <a:endParaRPr lang="hu-HU" sz="240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>
                          <a:effectLst/>
                        </a:rPr>
                        <a:t> </a:t>
                      </a:r>
                      <a:endParaRPr lang="hu-HU" sz="240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>
                          <a:effectLst/>
                        </a:rPr>
                        <a:t>26%</a:t>
                      </a:r>
                      <a:endParaRPr lang="hu-HU" sz="240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1224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1200" dirty="0">
                          <a:effectLst/>
                        </a:rPr>
                        <a:t>2</a:t>
                      </a:r>
                      <a:endParaRPr lang="hu-HU" sz="11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>
                          <a:effectLst/>
                        </a:rPr>
                        <a:t>24%</a:t>
                      </a:r>
                      <a:endParaRPr lang="hu-HU" sz="240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 dirty="0">
                          <a:effectLst/>
                        </a:rPr>
                        <a:t>27%</a:t>
                      </a:r>
                      <a:endParaRPr lang="hu-HU" sz="24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 dirty="0">
                          <a:effectLst/>
                        </a:rPr>
                        <a:t>31%</a:t>
                      </a:r>
                      <a:endParaRPr lang="hu-HU" sz="24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>
                          <a:effectLst/>
                        </a:rPr>
                        <a:t>27%</a:t>
                      </a:r>
                      <a:endParaRPr lang="hu-HU" sz="240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41224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1200">
                          <a:effectLst/>
                        </a:rPr>
                        <a:t>3</a:t>
                      </a:r>
                      <a:endParaRPr lang="hu-HU" sz="110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>
                          <a:effectLst/>
                        </a:rPr>
                        <a:t>30%</a:t>
                      </a:r>
                      <a:endParaRPr lang="hu-HU" sz="240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>
                          <a:effectLst/>
                        </a:rPr>
                        <a:t>25%</a:t>
                      </a:r>
                      <a:endParaRPr lang="hu-HU" sz="240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 dirty="0">
                          <a:effectLst/>
                        </a:rPr>
                        <a:t>16%</a:t>
                      </a:r>
                      <a:endParaRPr lang="hu-HU" sz="24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 dirty="0">
                          <a:effectLst/>
                        </a:rPr>
                        <a:t>21%</a:t>
                      </a:r>
                      <a:endParaRPr lang="hu-HU" sz="24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1395354"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500" dirty="0">
                          <a:effectLst/>
                        </a:rPr>
                        <a:t> </a:t>
                      </a:r>
                      <a:endParaRPr lang="hu-HU" sz="1100" dirty="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000" spc="5" dirty="0">
                          <a:effectLst/>
                        </a:rPr>
                        <a:t>4</a:t>
                      </a:r>
                      <a:r>
                        <a:rPr lang="hu-HU" sz="2000" spc="-5" dirty="0">
                          <a:effectLst/>
                        </a:rPr>
                        <a:t>-</a:t>
                      </a:r>
                      <a:r>
                        <a:rPr lang="hu-HU" sz="2000" dirty="0">
                          <a:effectLst/>
                        </a:rPr>
                        <a:t>le</a:t>
                      </a:r>
                      <a:r>
                        <a:rPr lang="hu-HU" sz="2000" spc="5" dirty="0">
                          <a:effectLst/>
                        </a:rPr>
                        <a:t>g</a:t>
                      </a:r>
                      <a:r>
                        <a:rPr lang="hu-HU" sz="2000" dirty="0">
                          <a:effectLst/>
                        </a:rPr>
                        <a:t>r</a:t>
                      </a:r>
                      <a:r>
                        <a:rPr lang="hu-HU" sz="2000" spc="-5" dirty="0">
                          <a:effectLst/>
                        </a:rPr>
                        <a:t>i</a:t>
                      </a:r>
                      <a:r>
                        <a:rPr lang="hu-HU" sz="2000" dirty="0">
                          <a:effectLst/>
                        </a:rPr>
                        <a:t>tk</a:t>
                      </a:r>
                      <a:r>
                        <a:rPr lang="hu-HU" sz="2000" spc="5" dirty="0">
                          <a:effectLst/>
                        </a:rPr>
                        <a:t>áb</a:t>
                      </a:r>
                      <a:r>
                        <a:rPr lang="hu-HU" sz="2000" spc="-5" dirty="0">
                          <a:effectLst/>
                        </a:rPr>
                        <a:t>b</a:t>
                      </a:r>
                      <a:r>
                        <a:rPr lang="hu-HU" sz="2000" spc="5" dirty="0">
                          <a:effectLst/>
                        </a:rPr>
                        <a:t>a</a:t>
                      </a:r>
                      <a:r>
                        <a:rPr lang="hu-HU" sz="2000" dirty="0">
                          <a:effectLst/>
                        </a:rPr>
                        <a:t>n</a:t>
                      </a:r>
                      <a:r>
                        <a:rPr lang="hu-HU" sz="2000" spc="-5" dirty="0">
                          <a:effectLst/>
                        </a:rPr>
                        <a:t> </a:t>
                      </a:r>
                      <a:r>
                        <a:rPr lang="hu-HU" sz="2000" spc="15" dirty="0">
                          <a:effectLst/>
                        </a:rPr>
                        <a:t>e</a:t>
                      </a:r>
                      <a:r>
                        <a:rPr lang="hu-HU" sz="2000" spc="-10" dirty="0">
                          <a:effectLst/>
                        </a:rPr>
                        <a:t>z</a:t>
                      </a:r>
                      <a:r>
                        <a:rPr lang="hu-HU" sz="2000" spc="-25" dirty="0">
                          <a:effectLst/>
                        </a:rPr>
                        <a:t>z</a:t>
                      </a:r>
                      <a:r>
                        <a:rPr lang="hu-HU" sz="2000" spc="5" dirty="0">
                          <a:effectLst/>
                        </a:rPr>
                        <a:t>e</a:t>
                      </a:r>
                      <a:r>
                        <a:rPr lang="hu-HU" sz="2000" dirty="0">
                          <a:effectLst/>
                        </a:rPr>
                        <a:t>l t</a:t>
                      </a:r>
                      <a:r>
                        <a:rPr lang="hu-HU" sz="2000" spc="5" dirty="0">
                          <a:effectLst/>
                        </a:rPr>
                        <a:t>ö</a:t>
                      </a:r>
                      <a:r>
                        <a:rPr lang="hu-HU" sz="2000" dirty="0">
                          <a:effectLst/>
                        </a:rPr>
                        <a:t>lt</a:t>
                      </a:r>
                      <a:r>
                        <a:rPr lang="hu-HU" sz="2000" spc="5" dirty="0">
                          <a:effectLst/>
                        </a:rPr>
                        <a:t>ö</a:t>
                      </a:r>
                      <a:r>
                        <a:rPr lang="hu-HU" sz="2000" dirty="0">
                          <a:effectLst/>
                        </a:rPr>
                        <a:t>m</a:t>
                      </a:r>
                      <a:r>
                        <a:rPr lang="hu-HU" sz="2000" spc="-15" dirty="0">
                          <a:effectLst/>
                        </a:rPr>
                        <a:t> </a:t>
                      </a:r>
                      <a:r>
                        <a:rPr lang="hu-HU" sz="2000" dirty="0">
                          <a:effectLst/>
                        </a:rPr>
                        <a:t>a</a:t>
                      </a:r>
                      <a:r>
                        <a:rPr lang="hu-HU" sz="2000" spc="5" dirty="0">
                          <a:effectLst/>
                        </a:rPr>
                        <a:t> </a:t>
                      </a:r>
                      <a:r>
                        <a:rPr lang="hu-HU" sz="2000" spc="15" dirty="0">
                          <a:effectLst/>
                        </a:rPr>
                        <a:t>s</a:t>
                      </a:r>
                      <a:r>
                        <a:rPr lang="hu-HU" sz="2000" spc="-35" dirty="0">
                          <a:effectLst/>
                        </a:rPr>
                        <a:t>z</a:t>
                      </a:r>
                      <a:r>
                        <a:rPr lang="hu-HU" sz="2000" spc="5" dirty="0">
                          <a:effectLst/>
                        </a:rPr>
                        <a:t>abad</a:t>
                      </a:r>
                      <a:r>
                        <a:rPr lang="hu-HU" sz="2000" dirty="0">
                          <a:effectLst/>
                        </a:rPr>
                        <a:t>id</a:t>
                      </a:r>
                      <a:r>
                        <a:rPr lang="hu-HU" sz="2000" spc="5" dirty="0">
                          <a:effectLst/>
                        </a:rPr>
                        <a:t>ő</a:t>
                      </a:r>
                      <a:r>
                        <a:rPr lang="hu-HU" sz="2000" spc="-15" dirty="0">
                          <a:effectLst/>
                        </a:rPr>
                        <a:t>m</a:t>
                      </a:r>
                      <a:r>
                        <a:rPr lang="hu-HU" sz="2000" spc="5" dirty="0">
                          <a:effectLst/>
                        </a:rPr>
                        <a:t>e</a:t>
                      </a:r>
                      <a:r>
                        <a:rPr lang="hu-HU" sz="2000" dirty="0">
                          <a:effectLst/>
                        </a:rPr>
                        <a:t>t</a:t>
                      </a:r>
                      <a:endParaRPr lang="hu-HU" sz="18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>
                          <a:effectLst/>
                        </a:rPr>
                        <a:t> </a:t>
                      </a:r>
                      <a:endParaRPr lang="hu-HU" sz="240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>
                          <a:effectLst/>
                        </a:rPr>
                        <a:t>21%</a:t>
                      </a:r>
                      <a:endParaRPr lang="hu-HU" sz="240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>
                          <a:effectLst/>
                        </a:rPr>
                        <a:t> </a:t>
                      </a:r>
                      <a:endParaRPr lang="hu-HU" sz="240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>
                          <a:effectLst/>
                        </a:rPr>
                        <a:t>25%</a:t>
                      </a:r>
                      <a:endParaRPr lang="hu-HU" sz="240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>
                          <a:effectLst/>
                        </a:rPr>
                        <a:t> </a:t>
                      </a:r>
                      <a:endParaRPr lang="hu-HU" sz="240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>
                          <a:effectLst/>
                        </a:rPr>
                        <a:t>6%</a:t>
                      </a:r>
                      <a:endParaRPr lang="hu-HU" sz="240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dirty="0">
                          <a:effectLst/>
                        </a:rPr>
                        <a:t> </a:t>
                      </a:r>
                      <a:endParaRPr lang="hu-HU" sz="2400" dirty="0">
                        <a:effectLst/>
                      </a:endParaRPr>
                    </a:p>
                    <a:p>
                      <a:pPr marL="82550">
                        <a:lnSpc>
                          <a:spcPct val="115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  <a:tabLst>
                          <a:tab pos="4699000" algn="l"/>
                        </a:tabLst>
                      </a:pPr>
                      <a:r>
                        <a:rPr lang="hu-HU" sz="2800" spc="5" dirty="0">
                          <a:effectLst/>
                        </a:rPr>
                        <a:t>26%</a:t>
                      </a:r>
                      <a:endParaRPr lang="hu-HU" sz="2400" dirty="0">
                        <a:solidFill>
                          <a:srgbClr val="03030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966</Words>
  <Application>Microsoft Office PowerPoint</Application>
  <PresentationFormat>Szélesvásznú</PresentationFormat>
  <Paragraphs>119</Paragraphs>
  <Slides>32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32</vt:i4>
      </vt:variant>
    </vt:vector>
  </HeadingPairs>
  <TitlesOfParts>
    <vt:vector size="37" baseType="lpstr">
      <vt:lpstr>Arial</vt:lpstr>
      <vt:lpstr>Garamond</vt:lpstr>
      <vt:lpstr>Times New Roman</vt:lpstr>
      <vt:lpstr>Organikus</vt:lpstr>
      <vt:lpstr>Microsoft Excel-diagram</vt:lpstr>
      <vt:lpstr>  Idősként a közösségi médiában </vt:lpstr>
      <vt:lpstr>A jövő gondja</vt:lpstr>
      <vt:lpstr>Az okos eszközök és a valóság története</vt:lpstr>
      <vt:lpstr>PowerPoint bemutató</vt:lpstr>
      <vt:lpstr>PowerPoint bemutató</vt:lpstr>
      <vt:lpstr>PowerPoint bemutató</vt:lpstr>
      <vt:lpstr>Időskorúak médiafogyasztási szokásai (600-as minta)</vt:lpstr>
      <vt:lpstr>PowerPoint bemutató</vt:lpstr>
      <vt:lpstr> Mely médium típust, milyen mértékben részesítenek előnyben az idősek?</vt:lpstr>
      <vt:lpstr>A jövő médiuma a közösségi médium?</vt:lpstr>
      <vt:lpstr>Álhírek előfordulása a magyar internetezők szerint  </vt:lpstr>
      <vt:lpstr>Álhírrel találkozók aránya internethasználat szerint (%)</vt:lpstr>
      <vt:lpstr>PowerPoint bemutató</vt:lpstr>
      <vt:lpstr>Nőket és férfiakat tekintve nincs jelentős különbség a reklámok elérése között.  A nők esetében 2,5 millió, míg a férfiaknál valamivel alacsonyabb, 2,3 millió ez a szám. </vt:lpstr>
      <vt:lpstr>PowerPoint bemutató</vt:lpstr>
      <vt:lpstr>Real Users (reális felhasználó)/ Kontaktusok száma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Mit néznek többet az internetezők korcsoportok szerint? (%)</vt:lpstr>
      <vt:lpstr>Legfontosabb internetezési célok életkori csoportonként (top 10 cél)</vt:lpstr>
      <vt:lpstr>Hírek, álhírek</vt:lpstr>
      <vt:lpstr>PowerPoint bemutató</vt:lpstr>
      <vt:lpstr>PowerPoint bemutató</vt:lpstr>
      <vt:lpstr>PowerPoint bemutató</vt:lpstr>
      <vt:lpstr>PowerPoint bemutató</vt:lpstr>
      <vt:lpstr>PowerPoint bemutató</vt:lpstr>
      <vt:lpstr>A manipuláció és propaganda 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Microsoft-fiók</cp:lastModifiedBy>
  <cp:revision>18</cp:revision>
  <dcterms:created xsi:type="dcterms:W3CDTF">2023-04-17T17:44:27Z</dcterms:created>
  <dcterms:modified xsi:type="dcterms:W3CDTF">2023-04-17T20:19:49Z</dcterms:modified>
</cp:coreProperties>
</file>