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50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E7929F-9AD3-4FE8-9475-0B5E84457923}" type="datetimeFigureOut">
              <a:rPr lang="hu-HU" smtClean="0"/>
              <a:t>2017.05.08.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166470-DBB3-4FF8-A726-9D789D48550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81531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166470-DBB3-4FF8-A726-9D789D485506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5468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F671E-7F5C-4AFF-8F09-FAE3F62A245E}" type="datetimeFigureOut">
              <a:rPr lang="hu-HU" smtClean="0"/>
              <a:t>2017.05.08.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33EB6-2CED-4FA9-B078-75A6F8753B7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41306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F671E-7F5C-4AFF-8F09-FAE3F62A245E}" type="datetimeFigureOut">
              <a:rPr lang="hu-HU" smtClean="0"/>
              <a:t>2017.05.08.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33EB6-2CED-4FA9-B078-75A6F8753B7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83259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F671E-7F5C-4AFF-8F09-FAE3F62A245E}" type="datetimeFigureOut">
              <a:rPr lang="hu-HU" smtClean="0"/>
              <a:t>2017.05.08.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33EB6-2CED-4FA9-B078-75A6F8753B7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74757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F671E-7F5C-4AFF-8F09-FAE3F62A245E}" type="datetimeFigureOut">
              <a:rPr lang="hu-HU" smtClean="0"/>
              <a:t>2017.05.08.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33EB6-2CED-4FA9-B078-75A6F8753B7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48446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F671E-7F5C-4AFF-8F09-FAE3F62A245E}" type="datetimeFigureOut">
              <a:rPr lang="hu-HU" smtClean="0"/>
              <a:t>2017.05.08.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33EB6-2CED-4FA9-B078-75A6F8753B7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67283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F671E-7F5C-4AFF-8F09-FAE3F62A245E}" type="datetimeFigureOut">
              <a:rPr lang="hu-HU" smtClean="0"/>
              <a:t>2017.05.08.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33EB6-2CED-4FA9-B078-75A6F8753B7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71803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F671E-7F5C-4AFF-8F09-FAE3F62A245E}" type="datetimeFigureOut">
              <a:rPr lang="hu-HU" smtClean="0"/>
              <a:t>2017.05.08.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33EB6-2CED-4FA9-B078-75A6F8753B7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9451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F671E-7F5C-4AFF-8F09-FAE3F62A245E}" type="datetimeFigureOut">
              <a:rPr lang="hu-HU" smtClean="0"/>
              <a:t>2017.05.08.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33EB6-2CED-4FA9-B078-75A6F8753B7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79546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F671E-7F5C-4AFF-8F09-FAE3F62A245E}" type="datetimeFigureOut">
              <a:rPr lang="hu-HU" smtClean="0"/>
              <a:t>2017.05.08.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33EB6-2CED-4FA9-B078-75A6F8753B7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90901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F671E-7F5C-4AFF-8F09-FAE3F62A245E}" type="datetimeFigureOut">
              <a:rPr lang="hu-HU" smtClean="0"/>
              <a:t>2017.05.08.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33EB6-2CED-4FA9-B078-75A6F8753B7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79302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F671E-7F5C-4AFF-8F09-FAE3F62A245E}" type="datetimeFigureOut">
              <a:rPr lang="hu-HU" smtClean="0"/>
              <a:t>2017.05.08.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33EB6-2CED-4FA9-B078-75A6F8753B7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51577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0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F671E-7F5C-4AFF-8F09-FAE3F62A245E}" type="datetimeFigureOut">
              <a:rPr lang="hu-HU" smtClean="0"/>
              <a:t>2017.05.08.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133EB6-2CED-4FA9-B078-75A6F8753B7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8319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225631" y="768247"/>
            <a:ext cx="5545777" cy="5483431"/>
          </a:xfrm>
        </p:spPr>
        <p:txBody>
          <a:bodyPr>
            <a:normAutofit fontScale="90000"/>
          </a:bodyPr>
          <a:lstStyle/>
          <a:p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Hadtörténelmi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Levéltár</a:t>
            </a:r>
            <a:b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5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Halotti anyakönyvek a katonai kórházakban</a:t>
            </a:r>
            <a:br>
              <a:rPr lang="hu-HU" sz="5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hu-HU" sz="5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247" y="1280370"/>
            <a:ext cx="5945579" cy="44591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70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958891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hu-HU" b="1" dirty="0" smtClean="0"/>
              <a:t>Katonai egyházi szervezetek anyakönyvei </a:t>
            </a:r>
            <a:br>
              <a:rPr lang="hu-HU" b="1" dirty="0" smtClean="0"/>
            </a:br>
            <a:r>
              <a:rPr lang="hu-HU" b="1" dirty="0" smtClean="0"/>
              <a:t>1743–1948</a:t>
            </a:r>
            <a:br>
              <a:rPr lang="hu-HU" b="1" dirty="0" smtClean="0"/>
            </a:br>
            <a:r>
              <a:rPr lang="hu-HU" dirty="0" smtClean="0"/>
              <a:t> </a:t>
            </a:r>
            <a:br>
              <a:rPr lang="hu-HU" dirty="0" smtClean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2284454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hu-HU" dirty="0" smtClean="0"/>
              <a:t>A </a:t>
            </a:r>
            <a:r>
              <a:rPr lang="hu-HU" dirty="0"/>
              <a:t>gyűjtemény 585 db különféle anyakönyvből áll:</a:t>
            </a:r>
          </a:p>
          <a:p>
            <a:endParaRPr lang="hu-HU" dirty="0"/>
          </a:p>
          <a:p>
            <a:r>
              <a:rPr lang="hu-HU" dirty="0"/>
              <a:t>60 db zömében I. világháborús egészségügyi intézménytől származó halotti anyakönyv,</a:t>
            </a:r>
          </a:p>
          <a:p>
            <a:pPr marL="0" indent="0">
              <a:buNone/>
            </a:pPr>
            <a:r>
              <a:rPr lang="hu-HU" dirty="0"/>
              <a:t> </a:t>
            </a:r>
          </a:p>
          <a:p>
            <a:r>
              <a:rPr lang="hu-HU" dirty="0"/>
              <a:t>120 db II. világháborús egészségügyi intézménytől származó halotti anyakönyv.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007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958891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hu-HU" b="1" dirty="0" smtClean="0"/>
              <a:t/>
            </a:r>
            <a:br>
              <a:rPr lang="hu-HU" b="1" dirty="0" smtClean="0"/>
            </a:br>
            <a:r>
              <a:rPr lang="hu-HU" dirty="0" smtClean="0"/>
              <a:t> </a:t>
            </a:r>
            <a:br>
              <a:rPr lang="hu-HU" dirty="0" smtClean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436914"/>
            <a:ext cx="6453249" cy="5198878"/>
          </a:xfrm>
        </p:spPr>
        <p:txBody>
          <a:bodyPr/>
          <a:lstStyle/>
          <a:p>
            <a:pPr marL="0" indent="0">
              <a:buNone/>
            </a:pPr>
            <a:r>
              <a:rPr lang="hu-HU" dirty="0"/>
              <a:t>Háború idején alapvetően kétféle egészségügyi intézmény létezik</a:t>
            </a:r>
            <a:r>
              <a:rPr lang="hu-HU" dirty="0" smtClean="0"/>
              <a:t>:</a:t>
            </a:r>
          </a:p>
          <a:p>
            <a:pPr marL="0" indent="0">
              <a:buNone/>
            </a:pPr>
            <a:endParaRPr lang="hu-HU" dirty="0"/>
          </a:p>
          <a:p>
            <a:pPr lvl="0"/>
            <a:r>
              <a:rPr lang="hu-HU" dirty="0"/>
              <a:t>tábori egészségügyi intézmények (tábori kórházak, tartalékkórházak, járványkórházak, gyengélkedőházak</a:t>
            </a:r>
            <a:r>
              <a:rPr lang="hu-HU" dirty="0" smtClean="0"/>
              <a:t>),</a:t>
            </a:r>
            <a:endParaRPr lang="hu-HU" dirty="0"/>
          </a:p>
          <a:p>
            <a:pPr lvl="0"/>
            <a:r>
              <a:rPr lang="hu-HU" dirty="0"/>
              <a:t>hátországi egészségügyi intézmények (helyőrségi kórházak, tartalékkórházak, hadikórházak).</a:t>
            </a: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718" y="546538"/>
            <a:ext cx="3943730" cy="5870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61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958891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hu-HU" b="1" dirty="0" smtClean="0"/>
              <a:t/>
            </a:r>
            <a:br>
              <a:rPr lang="hu-HU" b="1" dirty="0" smtClean="0"/>
            </a:br>
            <a:r>
              <a:rPr lang="hu-HU" dirty="0" smtClean="0"/>
              <a:t> </a:t>
            </a:r>
            <a:br>
              <a:rPr lang="hu-HU" dirty="0" smtClean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10688" y="1163781"/>
            <a:ext cx="4731327" cy="5198878"/>
          </a:xfrm>
        </p:spPr>
        <p:txBody>
          <a:bodyPr/>
          <a:lstStyle/>
          <a:p>
            <a:pPr marL="0" indent="0">
              <a:buNone/>
            </a:pPr>
            <a:r>
              <a:rPr lang="hu-HU" dirty="0"/>
              <a:t>2016-</a:t>
            </a:r>
            <a:r>
              <a:rPr lang="hu-HU" dirty="0" err="1"/>
              <a:t>ban</a:t>
            </a:r>
            <a:r>
              <a:rPr lang="hu-HU" dirty="0"/>
              <a:t> összesen 205 db I. világháborús halotti anyakönyvet digitalizáltunk.</a:t>
            </a:r>
          </a:p>
          <a:p>
            <a:pPr marL="0" indent="0">
              <a:buNone/>
            </a:pPr>
            <a:r>
              <a:rPr lang="hu-HU" dirty="0"/>
              <a:t> </a:t>
            </a:r>
          </a:p>
          <a:p>
            <a:pPr marL="0" indent="0">
              <a:buNone/>
            </a:pPr>
            <a:r>
              <a:rPr lang="hu-HU" dirty="0"/>
              <a:t>A digitalizálás elsődleges célja az adatfeldolgozás, amely 2016 júliusában kezdődött, és várhatóan 2017 decemberében fejeződik be. Összességében 200.000-250.000 adatsort várunk.</a:t>
            </a: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743" y="1163781"/>
            <a:ext cx="5946569" cy="44599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452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958891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hu-HU" b="1" dirty="0" smtClean="0"/>
              <a:t/>
            </a:r>
            <a:br>
              <a:rPr lang="hu-HU" b="1" dirty="0" smtClean="0"/>
            </a:br>
            <a:r>
              <a:rPr lang="hu-HU" dirty="0" smtClean="0"/>
              <a:t> </a:t>
            </a:r>
            <a:br>
              <a:rPr lang="hu-HU" dirty="0" smtClean="0"/>
            </a:b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134" y="99848"/>
            <a:ext cx="8003160" cy="66334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55363" y="5199754"/>
            <a:ext cx="7788166" cy="1159004"/>
          </a:xfrm>
        </p:spPr>
        <p:txBody>
          <a:bodyPr/>
          <a:lstStyle/>
          <a:p>
            <a:pPr marL="0" indent="0" algn="ctr">
              <a:buNone/>
            </a:pPr>
            <a:r>
              <a:rPr lang="hu-HU" dirty="0"/>
              <a:t>Az egészségügyi intézmények anyakönyveinek feldolgozása 2017 januárban kezdődött.</a:t>
            </a:r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3140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902636" y="237507"/>
            <a:ext cx="10515600" cy="5559446"/>
          </a:xfrm>
        </p:spPr>
        <p:txBody>
          <a:bodyPr/>
          <a:lstStyle/>
          <a:p>
            <a:pPr marL="0" indent="0">
              <a:buNone/>
            </a:pPr>
            <a:r>
              <a:rPr lang="hu-HU" dirty="0"/>
              <a:t>Halotti anyakönyvek adattartalma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/>
              <a:t>Általában 17 adatmezőt tartalmaznak, amiből 12 mező hordoz ma is hasznos adatot.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66" y="2397347"/>
            <a:ext cx="11771112" cy="4193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4050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490" y="293656"/>
            <a:ext cx="7394803" cy="6228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61" y="292971"/>
            <a:ext cx="2963919" cy="4939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9345">
            <a:off x="818732" y="4056988"/>
            <a:ext cx="3057437" cy="2351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0844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854533" y="5744647"/>
            <a:ext cx="10515600" cy="1325563"/>
          </a:xfrm>
        </p:spPr>
        <p:txBody>
          <a:bodyPr>
            <a:noAutofit/>
          </a:bodyPr>
          <a:lstStyle/>
          <a:p>
            <a:r>
              <a:rPr lang="hu-HU" sz="5400" b="1" dirty="0" smtClean="0"/>
              <a:t>KÖSZÖNÖM A FIGYELMÜKET!</a:t>
            </a:r>
            <a:br>
              <a:rPr lang="hu-HU" sz="5400" b="1" dirty="0" smtClean="0"/>
            </a:br>
            <a:endParaRPr lang="hu-HU" sz="5400" b="1" dirty="0"/>
          </a:p>
        </p:txBody>
      </p:sp>
    </p:spTree>
    <p:extLst>
      <p:ext uri="{BB962C8B-B14F-4D97-AF65-F5344CB8AC3E}">
        <p14:creationId xmlns:p14="http://schemas.microsoft.com/office/powerpoint/2010/main" val="162610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100</Words>
  <Application>Microsoft Office PowerPoint</Application>
  <PresentationFormat>Szélesvásznú</PresentationFormat>
  <Paragraphs>23</Paragraphs>
  <Slides>8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Office-téma</vt:lpstr>
      <vt:lpstr>Hadtörténelmi Levéltár   Halotti anyakönyvek a katonai kórházakban </vt:lpstr>
      <vt:lpstr>Katonai egyházi szervezetek anyakönyvei  1743–1948   </vt:lpstr>
      <vt:lpstr>   </vt:lpstr>
      <vt:lpstr>   </vt:lpstr>
      <vt:lpstr>   </vt:lpstr>
      <vt:lpstr>PowerPoint-bemutató</vt:lpstr>
      <vt:lpstr>PowerPoint-bemutató</vt:lpstr>
      <vt:lpstr>KÖSZÖNÖM A FIGYELMÜKET! 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user</dc:creator>
  <cp:lastModifiedBy>user</cp:lastModifiedBy>
  <cp:revision>12</cp:revision>
  <dcterms:created xsi:type="dcterms:W3CDTF">2017-05-05T10:03:05Z</dcterms:created>
  <dcterms:modified xsi:type="dcterms:W3CDTF">2017-05-08T10:53:44Z</dcterms:modified>
</cp:coreProperties>
</file>