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76" r:id="rId10"/>
    <p:sldId id="262" r:id="rId11"/>
    <p:sldId id="263" r:id="rId12"/>
    <p:sldId id="27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601575" cy="72009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1" y="-706"/>
      </p:cViewPr>
      <p:guideLst>
        <p:guide orient="horz" pos="2268"/>
        <p:guide pos="39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35B902-6640-4D9E-853B-1A23421DA8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F30C6-C7C6-461E-9450-A38D931281F0}" type="slidenum">
              <a:rPr lang="hu-HU" smtClean="0"/>
              <a:pPr/>
              <a:t>2</a:t>
            </a:fld>
            <a:endParaRPr lang="hu-HU" smtClean="0"/>
          </a:p>
        </p:txBody>
      </p:sp>
      <p:sp>
        <p:nvSpPr>
          <p:cNvPr id="1638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44563" y="2236788"/>
            <a:ext cx="10712450" cy="15430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90713" y="4079875"/>
            <a:ext cx="8820150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1F04-02A4-43C5-9DA3-A54CD8E1DD5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0B183-E593-4EF6-96EC-D9206E52AFD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136063" y="287338"/>
            <a:ext cx="2835275" cy="61452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30238" y="287338"/>
            <a:ext cx="8353425" cy="61452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6A4DC-98A9-4CD4-ACB6-555EFDC2193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B1C8F-9917-4238-A4FC-5788347C8F3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363" y="4627563"/>
            <a:ext cx="10710862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95363" y="3052763"/>
            <a:ext cx="10710862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F7A7E-B164-4BDE-96C2-8426BC1ED79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238" y="1681163"/>
            <a:ext cx="559435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76988" y="1681163"/>
            <a:ext cx="559435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7D295-B311-44D0-BB9A-C1D90AF806B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288925"/>
            <a:ext cx="11341100" cy="120015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11313"/>
            <a:ext cx="5567362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284413"/>
            <a:ext cx="5567362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00800" y="1611313"/>
            <a:ext cx="557053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00800" y="2284413"/>
            <a:ext cx="5570538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26FD9-AEED-480B-B2EE-2053B6A819F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EE6B8-41C2-4413-8CEA-184908B99C1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D5E9C-5A1E-4249-985D-9B688B3FF0B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287338"/>
            <a:ext cx="4144962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27600" y="287338"/>
            <a:ext cx="7043738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1506538"/>
            <a:ext cx="4144962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6FAA2-57C6-44D1-8D92-6B035A2F62A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70150" y="5040313"/>
            <a:ext cx="7561263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470150" y="642938"/>
            <a:ext cx="7561263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470150" y="5635625"/>
            <a:ext cx="7561263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57C7A-9EF2-46A7-AB18-9E6A30A9D2C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0238" y="287338"/>
            <a:ext cx="113411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5189" tIns="57594" rIns="115189" bIns="575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0238" y="1681163"/>
            <a:ext cx="113411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5189" tIns="57594" rIns="115189" bIns="575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0238" y="6559550"/>
            <a:ext cx="29400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89" tIns="57594" rIns="115189" bIns="57594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5300" y="6559550"/>
            <a:ext cx="3990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89" tIns="57594" rIns="115189" bIns="57594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31288" y="6559550"/>
            <a:ext cx="29400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5189" tIns="57594" rIns="115189" bIns="57594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fld id="{9F8A5C7D-3C39-418C-9D4D-1434C14775A0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0938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50938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2pPr>
      <a:lvl3pPr algn="ctr" defTabSz="1150938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3pPr>
      <a:lvl4pPr algn="ctr" defTabSz="1150938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4pPr>
      <a:lvl5pPr algn="ctr" defTabSz="1150938" rtl="0" eaLnBrk="0" fontAlgn="base" hangingPunct="0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150938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150938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150938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150938" rtl="0" fontAlgn="base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31800" indent="-431800" algn="l" defTabSz="1150938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5038" indent="-358775" algn="l" defTabSz="1150938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  <a:cs typeface="+mn-cs"/>
        </a:defRPr>
      </a:lvl2pPr>
      <a:lvl3pPr marL="1439863" indent="-288925" algn="l" defTabSz="1150938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cs typeface="+mn-cs"/>
        </a:defRPr>
      </a:lvl3pPr>
      <a:lvl4pPr marL="2016125" indent="-287338" algn="l" defTabSz="11509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4pPr>
      <a:lvl5pPr marL="2590800" indent="-287338" algn="l" defTabSz="1150938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cs typeface="+mn-cs"/>
        </a:defRPr>
      </a:lvl5pPr>
      <a:lvl6pPr marL="3048000" indent="-287338" algn="l" defTabSz="115093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cs typeface="+mn-cs"/>
        </a:defRPr>
      </a:lvl6pPr>
      <a:lvl7pPr marL="3505200" indent="-287338" algn="l" defTabSz="115093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cs typeface="+mn-cs"/>
        </a:defRPr>
      </a:lvl7pPr>
      <a:lvl8pPr marL="3962400" indent="-287338" algn="l" defTabSz="115093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cs typeface="+mn-cs"/>
        </a:defRPr>
      </a:lvl8pPr>
      <a:lvl9pPr marL="4419600" indent="-287338" algn="l" defTabSz="115093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4450"/>
            <a:ext cx="12596813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4413" y="-514350"/>
            <a:ext cx="14630401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4450"/>
            <a:ext cx="12596813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4450"/>
            <a:ext cx="12596813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2"/>
          <a:srcRect l="5142" t="638" r="5684" b="616"/>
          <a:stretch>
            <a:fillRect/>
          </a:stretch>
        </p:blipFill>
        <p:spPr bwMode="auto">
          <a:xfrm>
            <a:off x="579438" y="46038"/>
            <a:ext cx="11444287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4450"/>
            <a:ext cx="12596813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71438"/>
            <a:ext cx="12596812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71438"/>
            <a:ext cx="12596813" cy="70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4450"/>
            <a:ext cx="12596813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50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50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Egyéni</PresentationFormat>
  <Paragraphs>1</Paragraphs>
  <Slides>20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2" baseType="lpstr">
      <vt:lpstr>Arial</vt:lpstr>
      <vt:lpstr>Alapértelmezett terv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</vt:vector>
  </TitlesOfParts>
  <Company>SZTE 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Webhistoriográfia. A webtér mint a történetírás forrása</dc:title>
  <dc:creator>Kokas Károly</dc:creator>
  <cp:lastModifiedBy>DL</cp:lastModifiedBy>
  <cp:revision>9</cp:revision>
  <dcterms:created xsi:type="dcterms:W3CDTF">2018-11-29T09:49:46Z</dcterms:created>
  <dcterms:modified xsi:type="dcterms:W3CDTF">2018-11-29T10:19:31Z</dcterms:modified>
</cp:coreProperties>
</file>