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6" r:id="rId15"/>
    <p:sldId id="267" r:id="rId16"/>
    <p:sldId id="268" r:id="rId17"/>
    <p:sldId id="269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F19E84-4DF4-4845-B73C-B60A5250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C26D92D-6062-47AD-BBFD-F1FA7C2BB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B168C4-1F60-4653-BCF1-F7BDE5EB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37DC93-C726-4D8F-BD0E-0285B3F9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258B03-B6CA-4652-834C-08280C02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463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696D30-1B2E-4074-B116-7303ACB2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4A8BFE8-DB67-4C03-A151-8EDF8A949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DBF164-4FA1-4EFA-BEF8-78E1DBE8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C93F7F-B03D-4F15-B2F7-AE6D724D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5DB733-84D6-4D59-92E0-5304C24A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27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69CED0B-E1DE-4AD8-9444-4640B3DAC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4ADB2E-CA3F-4E3F-B993-506FE196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09006A-938C-4553-91BE-6C66DFED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ABB55F-93CD-47E5-A334-89E69615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894E39-CAA4-452B-BCA5-31754D21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29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2BEC62-BA15-4C80-9EC3-11EB501E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ADF1A1-0413-4875-BABE-5BFA4CC65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7DF231-0F5F-46BE-A372-BAF8B9B1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CBB69A-0747-4E3B-AF20-088C2BDE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A2B577-4803-4825-BD58-7BF4A727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03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9AAAEE-AB22-4F02-807C-CA578CAE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4D44270-A64A-4CB3-A914-56803A104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4BA9F9-B9CC-49CF-9CDB-017CA38B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89ECE9-5142-48F2-9E09-5A15164B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B02BC7-1715-4CAB-8A44-D03B6767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79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15557E-C7B4-43F0-B9E1-8CE9C666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A21819-AA71-4F6A-B588-BB6FB8A2F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10D43F9-F0CB-4F11-9CC7-731FE176C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B0D7732-8F7A-4333-A408-99524107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F15F774-8901-4D48-9209-3C36E929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0DD49B8-94DC-4CF6-857C-34D8F8E7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83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C33245-BBE2-4265-80B4-EA6A34B1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DAACEC4-DC50-44D5-81E9-A73EF5623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357BA2F-0FB5-49B6-8156-F952059F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C484C25-FBA9-45A7-BD03-B24AAD6BA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A123DF6-80D8-4515-B51D-CF9253D98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E10F27A-5338-411C-9C79-14456B15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89DE185-84C9-4ECF-B0D1-27502DB8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6256EB6-0C6C-47E9-8066-5DEBB738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89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A1B1D2-E78A-45AE-9CDC-C9C41829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5D685E2-0CED-462A-9A93-C72516E2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F7546D5-C69E-4706-B1BE-90D77AC7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0C89492-C68C-4DFF-B8D8-60DF5F90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09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4975109-674E-4419-A6D1-524B40B1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5EA3063-153F-4D80-8C5E-AD09F423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6D07B1C-A354-4431-9778-7C668F1A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21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AD2672-BB05-4002-BDE5-72F2250E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FE28A9-EEB5-4547-8234-176B19CE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44503CB-5019-4A27-BA56-8490FF6F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39B6E0E-3EA9-4204-A60D-79AF5165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F2786A-A4F0-450D-A2B2-0218984C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C3656A3-02AD-474E-9221-37FA9FC1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67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089A24-66E2-41F1-BFFF-2C780D67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41EA154-E496-439A-BD2E-202558F8F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CEA5EC5-9AE0-46F2-B590-68F86A422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57E0976-5B2B-4A9F-86C9-871F0B77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4593FC2-DFC0-4AA7-859D-11636852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676F50A-D716-4058-A15F-F65551DC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69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ACF4890-DD72-43CC-99D2-34DB9209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675D6BB-F8DC-48CD-B8E4-6940A92B0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6A6119-7A10-4C58-B1A9-C99B083C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1C06-F844-4927-9ECE-7342E95E5F4C}" type="datetimeFigureOut">
              <a:rPr lang="hu-HU" smtClean="0"/>
              <a:t>2019. 05. 25.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223CF2-8C32-4504-94BB-FE21F74B4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7550D6-34A1-48D6-B980-0AA842571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3647-8636-4EDA-9EAC-6E1EF63398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11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4DACBA-3DC0-4BA9-BD12-EE91D7987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Brush Script MT" panose="03060802040406070304" pitchFamily="66" charset="0"/>
              </a:rPr>
              <a:t>Erdély összeollózott történetei. Somogyi Ambrus és Bethlen Farkas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F5719C-26A7-420B-BA0C-628BDD593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0209"/>
            <a:ext cx="9144000" cy="1415428"/>
          </a:xfrm>
        </p:spPr>
        <p:txBody>
          <a:bodyPr/>
          <a:lstStyle/>
          <a:p>
            <a:pPr algn="l"/>
            <a:r>
              <a:rPr lang="hu-HU" dirty="0">
                <a:latin typeface="Bodoni MT Condensed" panose="02070606080606020203" pitchFamily="18" charset="0"/>
              </a:rPr>
              <a:t>Imitáció és parafrázis. Szövegváltozatok a magyar régiségben</a:t>
            </a:r>
          </a:p>
          <a:p>
            <a:pPr algn="l"/>
            <a:r>
              <a:rPr lang="hu-HU" dirty="0">
                <a:latin typeface="Bodoni MT Condensed" panose="02070606080606020203" pitchFamily="18" charset="0"/>
              </a:rPr>
              <a:t>Tudományos konferencia</a:t>
            </a:r>
          </a:p>
          <a:p>
            <a:pPr algn="l"/>
            <a:r>
              <a:rPr lang="hu-HU" dirty="0">
                <a:latin typeface="Bodoni MT Condensed" panose="02070606080606020203" pitchFamily="18" charset="0"/>
              </a:rPr>
              <a:t>Pécs, 2019. május 23-25.</a:t>
            </a:r>
          </a:p>
        </p:txBody>
      </p:sp>
    </p:spTree>
    <p:extLst>
      <p:ext uri="{BB962C8B-B14F-4D97-AF65-F5344CB8AC3E}">
        <p14:creationId xmlns:p14="http://schemas.microsoft.com/office/powerpoint/2010/main" val="273669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5">
            <a:extLst>
              <a:ext uri="{FF2B5EF4-FFF2-40B4-BE49-F238E27FC236}">
                <a16:creationId xmlns:a16="http://schemas.microsoft.com/office/drawing/2014/main" id="{56695571-0F22-45FE-B816-E2509753BA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3" r="1" b="32637"/>
          <a:stretch/>
        </p:blipFill>
        <p:spPr>
          <a:xfrm>
            <a:off x="-245640" y="-1583131"/>
            <a:ext cx="12191980" cy="74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7F330F-1C49-4B8A-8C2C-D118EE58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52176E61-2069-40C6-9062-118EBE32D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0" y="-1470122"/>
            <a:ext cx="6837529" cy="9994501"/>
          </a:xfrm>
        </p:spPr>
      </p:pic>
    </p:spTree>
    <p:extLst>
      <p:ext uri="{BB962C8B-B14F-4D97-AF65-F5344CB8AC3E}">
        <p14:creationId xmlns:p14="http://schemas.microsoft.com/office/powerpoint/2010/main" val="129785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3EA07E-0B64-4C1F-9153-81EC3FE3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DFE87A-BFC5-4CC9-B037-136FE0279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534" y="204716"/>
            <a:ext cx="11914495" cy="66532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1400" dirty="0"/>
              <a:t>Jan </a:t>
            </a:r>
            <a:r>
              <a:rPr lang="hu-HU" sz="1400" dirty="0" err="1"/>
              <a:t>Zamoyski</a:t>
            </a:r>
            <a:r>
              <a:rPr lang="hu-HU" sz="1400" dirty="0"/>
              <a:t> Báthory Zsigmondnak, 1593 szeptember</a:t>
            </a:r>
          </a:p>
          <a:p>
            <a:pPr marL="0" indent="0">
              <a:buNone/>
            </a:pPr>
            <a:r>
              <a:rPr lang="hu-HU" sz="1400" dirty="0" err="1"/>
              <a:t>Kraków</a:t>
            </a:r>
            <a:r>
              <a:rPr lang="hu-HU" sz="1400" dirty="0"/>
              <a:t>, </a:t>
            </a:r>
            <a:r>
              <a:rPr lang="hu-HU" sz="1400" dirty="0" err="1"/>
              <a:t>Bibl</a:t>
            </a:r>
            <a:r>
              <a:rPr lang="hu-HU" sz="1400" dirty="0"/>
              <a:t>. PAU, </a:t>
            </a:r>
            <a:r>
              <a:rPr lang="hu-HU" sz="1400" dirty="0" err="1"/>
              <a:t>nr</a:t>
            </a:r>
            <a:r>
              <a:rPr lang="hu-HU" sz="1400" dirty="0"/>
              <a:t>. 9377; fénymásolat: </a:t>
            </a:r>
            <a:r>
              <a:rPr lang="hu-HU" sz="1400" dirty="0" err="1"/>
              <a:t>Lwiw</a:t>
            </a:r>
            <a:r>
              <a:rPr lang="hu-HU" sz="1400" dirty="0"/>
              <a:t>, </a:t>
            </a:r>
            <a:r>
              <a:rPr lang="hu-HU" sz="1400" dirty="0" err="1"/>
              <a:t>Bibl</a:t>
            </a:r>
            <a:r>
              <a:rPr lang="hu-HU" sz="1400" dirty="0"/>
              <a:t>. </a:t>
            </a:r>
            <a:r>
              <a:rPr lang="hu-HU" sz="1400" dirty="0" err="1"/>
              <a:t>Dzieduszyckich</a:t>
            </a:r>
            <a:r>
              <a:rPr lang="hu-HU" sz="1400" dirty="0"/>
              <a:t>, </a:t>
            </a:r>
            <a:r>
              <a:rPr lang="hu-HU" sz="1400" dirty="0" err="1"/>
              <a:t>Ms</a:t>
            </a:r>
            <a:r>
              <a:rPr lang="hu-HU" sz="1400" dirty="0"/>
              <a:t>. 134, </a:t>
            </a:r>
            <a:r>
              <a:rPr lang="hu-HU" sz="1400" dirty="0" err="1"/>
              <a:t>nr</a:t>
            </a:r>
            <a:r>
              <a:rPr lang="hu-HU" sz="1400" dirty="0"/>
              <a:t>. 92, </a:t>
            </a:r>
            <a:r>
              <a:rPr lang="hu-HU" sz="1400" dirty="0" err="1"/>
              <a:t>fol</a:t>
            </a:r>
            <a:r>
              <a:rPr lang="hu-HU" sz="1400" dirty="0"/>
              <a:t>. 811-823</a:t>
            </a:r>
          </a:p>
          <a:p>
            <a:pPr marL="0" indent="0">
              <a:buNone/>
            </a:pPr>
            <a:r>
              <a:rPr lang="hu-HU" sz="1400" dirty="0"/>
              <a:t>Bethlen 1783, 87-105 = Bethlen 1684 (?), 430-436. </a:t>
            </a:r>
          </a:p>
          <a:p>
            <a:pPr marL="0" indent="0">
              <a:buNone/>
            </a:pPr>
            <a:r>
              <a:rPr lang="hu-HU" sz="1400" dirty="0" err="1"/>
              <a:t>Szamosközy</a:t>
            </a:r>
            <a:r>
              <a:rPr lang="hu-HU" sz="1400" dirty="0"/>
              <a:t> 1880, 407-411 (töredék)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haec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Turca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deest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sibi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occasiones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sedulo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arripit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arreptis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utitur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quantum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potest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propediem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(i)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experrecti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fuerimus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non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[[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Capuae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deliciis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enervatus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multis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fretus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viribus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]], in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Capitolio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prandebit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Deploratum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itaque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videtur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non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aliquid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auxilii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vel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[[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nostris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]]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exspectandum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esse,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forte a 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carnifice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misericordiam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latrone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tutelam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sperare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igitur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[[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nunc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]],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involve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acerbo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ancipiti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bello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omnia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bona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salutis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effunde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Te, Regnum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tuaque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omnia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fortunae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aleam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coniice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tandem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habebis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aliquid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praesidii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receptum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Immo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[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miserationem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malorum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levamen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aliquod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u-H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Denique non video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quid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hu-HU" sz="1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praesidii</a:t>
            </a:r>
            <a:r>
              <a:rPr lang="hu-H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[a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Germano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sperare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[[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possis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]]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princeps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[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nobilissime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,] [[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quantumlibet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illi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arctissimo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foedere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te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coniungas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[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eius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fiducia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te in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vastum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Turcarum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bellum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ingurgites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.]] [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Ita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enim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illi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sunt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molles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enervati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otio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ita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luxuri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diffluentes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,] 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ut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Teutonides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dici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quam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Teutones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possint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.]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Certe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multum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mutati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[a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prisco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Hectore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a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maiorum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suorum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moribus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,]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tantum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abest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magnas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agere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possint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,]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ne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bonas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quidem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ad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salutem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suam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necessarias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videant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[e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fungeno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sunt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genere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capite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se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totos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tegunt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pulverem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solem</a:t>
            </a:r>
            <a:r>
              <a:rPr lang="hu-H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aciemque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castrensem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eos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ferre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non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posse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umbracula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pileorum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lateque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patentes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chartotearlaciniae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quas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populatim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gestant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argumento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sunt</a:t>
            </a:r>
            <a:r>
              <a:rPr lang="hu-H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.]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Lwów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video</a:t>
            </a:r>
          </a:p>
          <a:p>
            <a:pPr>
              <a:spcAft>
                <a:spcPts val="0"/>
              </a:spcAft>
            </a:pP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feroce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hoste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extraneis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possit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Bethlen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illustrissime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Transylvaniae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quorum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vastum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Turcarum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bellum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ingurgitaret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molles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exanimati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luxu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diffluunt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ab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Hectore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Bethlen: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possent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propter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simultates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videant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Bethlen: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castra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volent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illis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fungorum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totos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tegere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non umbracula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pileorum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lateque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patentes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causiarum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lacinias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gestare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quibus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omnibus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ubique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hodie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 est)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pulverem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aestum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omnesque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castrenses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molestias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perferre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necesse.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pulverem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(!)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ferre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possunt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pilei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quos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popularim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gestant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argento</a:t>
            </a:r>
            <a:r>
              <a:rPr 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(!) </a:t>
            </a:r>
            <a:r>
              <a:rPr lang="hu-HU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endParaRPr lang="hu-H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136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98C8DB-1A5D-41C9-95F6-49D4E8D4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081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819814-456E-4139-984F-64E078E0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126"/>
            <a:ext cx="12192000" cy="66225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Nunc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videamus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,] [[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molli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brachio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[vel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domestica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fortitudine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se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complures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Achili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cedere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iac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[ti]tant, inertiam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mollitiam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animi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gerendas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adferunt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Unum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illis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studium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bellique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gerendi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ratio]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cuniculis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vaframentis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nuptiarumque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lenociniis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aliorum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regnis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insidiari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quibus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artibus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iam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omnem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Europae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partem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insinuarunt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comediam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acturi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[in]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tragicis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catastrophis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fabulam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tractant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terminant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[Pro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valete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plaudite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ipsorum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flagitio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pessundatam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vident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vos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valete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perite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denunciant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Cupiditates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regnorum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eorum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excidio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finiunt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Testis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praeter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regna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clarissima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Hungariae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Buda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adeoque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Hungaria 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funeste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recordationem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memorabile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]]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pestilentissima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Ferdinandi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ambitio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Turcarum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voraginem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praecipitavit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nuptiarum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machinamentis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frivolis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pactis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libera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[m]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eligendi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potestate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[m]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Hungaris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eripere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conatur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tandem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Joannem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rite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legitime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electum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regem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nefas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regno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frustra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spoliat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cuius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innocentiae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nostra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Polonia [[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perfugium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praebuisset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]],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sanguine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fuisset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sopita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aliquantum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extincta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regno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[[Hungariae]]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controversia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[[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Ferdinandus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]] 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rex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Johannem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[machinatus]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</a:t>
            </a:r>
            <a:r>
              <a:rPr lang="hu-H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filio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ipsius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perfecit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aggrestius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insontem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in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crepundiis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vagientem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imbellem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reginam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fortissimus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bellator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exercitum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expugnatum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miserat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Hungariae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bonam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partem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veluti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manus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Solymano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evertendam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reliquit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Bethlen: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videre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est;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videmus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Bethlen: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ubique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vel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domestica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curentur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vel ad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propulsanda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impares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esse</a:t>
            </a: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gerendarum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rerum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Bethlen: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Potissima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nunc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bellandi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ratio</a:t>
            </a: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Lwów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coloribus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pernitie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triste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clarissimum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Ungariae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regnum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triste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quidem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recordationem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exemplum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documentum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memorabile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cuius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primariam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urbem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Budam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adeoque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Ungariam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dissidium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Christianorum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punctis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impedita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Joannes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rite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legitime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electus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rex</a:t>
            </a: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exutus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fuit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receptum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dedisset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Bethlen: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molitus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eius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Bethlen,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Szamosközy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infantem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600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40B1D7-0856-4C72-B520-47D58DF9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id="{BE1394FD-0B85-43D0-A93A-94DEDD8FF3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638"/>
            <a:ext cx="3930415" cy="6383388"/>
          </a:xfrm>
        </p:spPr>
      </p:pic>
      <p:pic>
        <p:nvPicPr>
          <p:cNvPr id="8" name="Tartalom helye 7" descr="A képen szöveg, könyv látható&#10;&#10;Automatikusan generált leírás">
            <a:extLst>
              <a:ext uri="{FF2B5EF4-FFF2-40B4-BE49-F238E27FC236}">
                <a16:creationId xmlns:a16="http://schemas.microsoft.com/office/drawing/2014/main" id="{269FD611-B436-44F2-A678-D4D917E745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02" y="176061"/>
            <a:ext cx="4107976" cy="6697402"/>
          </a:xfrm>
        </p:spPr>
      </p:pic>
    </p:spTree>
    <p:extLst>
      <p:ext uri="{BB962C8B-B14F-4D97-AF65-F5344CB8AC3E}">
        <p14:creationId xmlns:p14="http://schemas.microsoft.com/office/powerpoint/2010/main" val="302399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9FDEBA-40A1-4BE3-9D00-50602C29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47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6CA6EF-CB94-454C-9481-9B69E7CE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5" y="682388"/>
            <a:ext cx="11764370" cy="59504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err="1"/>
              <a:t>Ambrosii</a:t>
            </a:r>
            <a:r>
              <a:rPr lang="hu-HU" dirty="0"/>
              <a:t> </a:t>
            </a:r>
            <a:r>
              <a:rPr lang="hu-HU" dirty="0" err="1"/>
              <a:t>Simigiani</a:t>
            </a:r>
            <a:r>
              <a:rPr lang="hu-HU" dirty="0"/>
              <a:t> </a:t>
            </a:r>
            <a:r>
              <a:rPr lang="hu-HU" dirty="0" err="1"/>
              <a:t>Pannonii</a:t>
            </a:r>
            <a:r>
              <a:rPr lang="hu-HU" dirty="0"/>
              <a:t> </a:t>
            </a:r>
            <a:r>
              <a:rPr lang="hu-HU" dirty="0" err="1"/>
              <a:t>notarii</a:t>
            </a:r>
            <a:r>
              <a:rPr lang="hu-HU" dirty="0"/>
              <a:t> </a:t>
            </a:r>
            <a:r>
              <a:rPr lang="hu-HU" dirty="0" err="1"/>
              <a:t>comitatus</a:t>
            </a:r>
            <a:r>
              <a:rPr lang="hu-HU" dirty="0"/>
              <a:t> Szolnok </a:t>
            </a:r>
            <a:r>
              <a:rPr lang="hu-HU" dirty="0" err="1"/>
              <a:t>Interioris</a:t>
            </a:r>
            <a:r>
              <a:rPr lang="hu-HU" dirty="0"/>
              <a:t> </a:t>
            </a:r>
            <a:r>
              <a:rPr lang="hu-HU" dirty="0" err="1"/>
              <a:t>Historia</a:t>
            </a:r>
            <a:r>
              <a:rPr lang="hu-HU" dirty="0"/>
              <a:t> </a:t>
            </a:r>
            <a:r>
              <a:rPr lang="hu-HU" dirty="0" err="1"/>
              <a:t>Rerum</a:t>
            </a:r>
            <a:r>
              <a:rPr lang="hu-HU" dirty="0"/>
              <a:t> </a:t>
            </a:r>
            <a:r>
              <a:rPr lang="hu-HU" dirty="0" err="1"/>
              <a:t>Ungaricarum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Transsivanicarum</a:t>
            </a:r>
            <a:r>
              <a:rPr lang="hu-HU" dirty="0"/>
              <a:t> </a:t>
            </a:r>
            <a:r>
              <a:rPr lang="hu-HU" dirty="0" err="1"/>
              <a:t>Liber</a:t>
            </a:r>
            <a:r>
              <a:rPr lang="hu-HU" dirty="0"/>
              <a:t> II </a:t>
            </a:r>
            <a:r>
              <a:rPr lang="hu-HU" dirty="0" err="1"/>
              <a:t>Caput</a:t>
            </a:r>
            <a:r>
              <a:rPr lang="hu-HU" dirty="0"/>
              <a:t> I</a:t>
            </a:r>
          </a:p>
          <a:p>
            <a:pPr marL="0" indent="0">
              <a:buNone/>
            </a:pPr>
            <a:r>
              <a:rPr lang="hu-HU" dirty="0"/>
              <a:t>Anno 1542</a:t>
            </a:r>
          </a:p>
          <a:p>
            <a:pPr marL="0" indent="0">
              <a:buNone/>
            </a:pPr>
            <a:r>
              <a:rPr lang="hu-HU" b="1" dirty="0" err="1"/>
              <a:t>Germania</a:t>
            </a:r>
            <a:r>
              <a:rPr lang="hu-HU" b="1" dirty="0"/>
              <a:t> </a:t>
            </a:r>
            <a:r>
              <a:rPr lang="hu-HU" b="1" dirty="0" err="1"/>
              <a:t>omnis</a:t>
            </a:r>
            <a:r>
              <a:rPr lang="hu-HU" b="1" dirty="0"/>
              <a:t> </a:t>
            </a:r>
            <a:r>
              <a:rPr lang="hu-HU" b="1" dirty="0" err="1"/>
              <a:t>excitata</a:t>
            </a:r>
            <a:r>
              <a:rPr lang="hu-HU" b="1" dirty="0"/>
              <a:t> </a:t>
            </a:r>
            <a:r>
              <a:rPr lang="hu-HU" b="1" dirty="0" err="1"/>
              <a:t>Ferdinandi</a:t>
            </a:r>
            <a:r>
              <a:rPr lang="hu-HU" b="1" dirty="0"/>
              <a:t> </a:t>
            </a:r>
            <a:r>
              <a:rPr lang="hu-HU" b="1" dirty="0" err="1"/>
              <a:t>regis</a:t>
            </a:r>
            <a:r>
              <a:rPr lang="hu-HU" b="1" dirty="0"/>
              <a:t> </a:t>
            </a:r>
            <a:r>
              <a:rPr lang="hu-HU" b="1" dirty="0" err="1"/>
              <a:t>precibus</a:t>
            </a:r>
            <a:r>
              <a:rPr lang="hu-HU" b="1" dirty="0"/>
              <a:t> </a:t>
            </a:r>
            <a:r>
              <a:rPr lang="hu-HU" b="1" dirty="0" err="1"/>
              <a:t>gravissimisque</a:t>
            </a:r>
            <a:r>
              <a:rPr lang="hu-HU" b="1" dirty="0"/>
              <a:t> Hungarorum </a:t>
            </a:r>
            <a:r>
              <a:rPr lang="hu-HU" b="1" dirty="0" err="1"/>
              <a:t>procerum</a:t>
            </a:r>
            <a:r>
              <a:rPr lang="hu-HU" b="1" dirty="0"/>
              <a:t> </a:t>
            </a:r>
            <a:r>
              <a:rPr lang="hu-HU" b="1" dirty="0" err="1"/>
              <a:t>obtestationibus</a:t>
            </a:r>
            <a:r>
              <a:rPr lang="hu-HU" b="1" dirty="0"/>
              <a:t> </a:t>
            </a:r>
            <a:r>
              <a:rPr lang="hu-HU" b="1" dirty="0" err="1"/>
              <a:t>permota</a:t>
            </a:r>
            <a:r>
              <a:rPr lang="hu-HU" b="1" dirty="0"/>
              <a:t>, </a:t>
            </a:r>
            <a:r>
              <a:rPr lang="hu-HU" b="1" dirty="0" err="1"/>
              <a:t>adversus</a:t>
            </a:r>
            <a:r>
              <a:rPr lang="hu-HU" b="1" dirty="0"/>
              <a:t> </a:t>
            </a:r>
            <a:r>
              <a:rPr lang="hu-HU" b="1" dirty="0" err="1"/>
              <a:t>Turcas</a:t>
            </a:r>
            <a:r>
              <a:rPr lang="hu-HU" b="1" dirty="0"/>
              <a:t> </a:t>
            </a:r>
            <a:r>
              <a:rPr lang="hu-HU" b="1" dirty="0" err="1"/>
              <a:t>bellum</a:t>
            </a:r>
            <a:r>
              <a:rPr lang="hu-HU" b="1" dirty="0"/>
              <a:t> </a:t>
            </a:r>
            <a:r>
              <a:rPr lang="hu-HU" b="1" dirty="0" err="1"/>
              <a:t>suscepit</a:t>
            </a:r>
            <a:r>
              <a:rPr lang="hu-HU" b="1" dirty="0"/>
              <a:t>. </a:t>
            </a:r>
            <a:r>
              <a:rPr lang="hu-HU" b="1" dirty="0" err="1"/>
              <a:t>Nemo</a:t>
            </a:r>
            <a:r>
              <a:rPr lang="hu-HU" b="1" dirty="0"/>
              <a:t> </a:t>
            </a:r>
            <a:r>
              <a:rPr lang="hu-HU" b="1" dirty="0" err="1"/>
              <a:t>enim</a:t>
            </a:r>
            <a:r>
              <a:rPr lang="hu-HU" b="1" dirty="0"/>
              <a:t> </a:t>
            </a:r>
            <a:r>
              <a:rPr lang="hu-HU" b="1" dirty="0" err="1"/>
              <a:t>erat</a:t>
            </a:r>
            <a:r>
              <a:rPr lang="hu-HU" b="1" dirty="0"/>
              <a:t>, </a:t>
            </a:r>
            <a:r>
              <a:rPr lang="hu-HU" b="1" dirty="0" err="1"/>
              <a:t>qui</a:t>
            </a:r>
            <a:r>
              <a:rPr lang="hu-HU" b="1" dirty="0"/>
              <a:t> </a:t>
            </a:r>
            <a:r>
              <a:rPr lang="hu-HU" b="1" dirty="0" err="1"/>
              <a:t>animo</a:t>
            </a:r>
            <a:r>
              <a:rPr lang="hu-HU" b="1" dirty="0"/>
              <a:t> </a:t>
            </a:r>
            <a:r>
              <a:rPr lang="hu-HU" b="1" dirty="0" err="1"/>
              <a:t>dolorem</a:t>
            </a:r>
            <a:r>
              <a:rPr lang="hu-HU" b="1" dirty="0"/>
              <a:t> </a:t>
            </a:r>
            <a:r>
              <a:rPr lang="hu-HU" b="1" dirty="0" err="1"/>
              <a:t>ac</a:t>
            </a:r>
            <a:r>
              <a:rPr lang="hu-HU" b="1" dirty="0"/>
              <a:t> </a:t>
            </a:r>
            <a:r>
              <a:rPr lang="hu-HU" b="1" dirty="0" err="1"/>
              <a:t>ignominiam</a:t>
            </a:r>
            <a:r>
              <a:rPr lang="hu-HU" b="1" dirty="0"/>
              <a:t> </a:t>
            </a:r>
            <a:r>
              <a:rPr lang="hu-HU" b="1" dirty="0" err="1"/>
              <a:t>ferre</a:t>
            </a:r>
            <a:r>
              <a:rPr lang="hu-HU" b="1" dirty="0"/>
              <a:t> </a:t>
            </a:r>
            <a:r>
              <a:rPr lang="hu-HU" b="1" dirty="0" err="1"/>
              <a:t>posset</a:t>
            </a:r>
            <a:r>
              <a:rPr lang="hu-HU" b="1" dirty="0"/>
              <a:t>: </a:t>
            </a:r>
            <a:r>
              <a:rPr lang="hu-HU" b="1" dirty="0" err="1"/>
              <a:t>postquam</a:t>
            </a:r>
            <a:r>
              <a:rPr lang="hu-HU" b="1" dirty="0"/>
              <a:t> </a:t>
            </a:r>
            <a:r>
              <a:rPr lang="hu-HU" b="1" dirty="0" err="1"/>
              <a:t>propinquis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fratribus</a:t>
            </a:r>
            <a:r>
              <a:rPr lang="hu-HU" b="1" dirty="0"/>
              <a:t> ad </a:t>
            </a:r>
            <a:r>
              <a:rPr lang="hu-HU" b="1" dirty="0" err="1"/>
              <a:t>Eszekium</a:t>
            </a:r>
            <a:r>
              <a:rPr lang="hu-HU" b="1" dirty="0"/>
              <a:t> </a:t>
            </a:r>
            <a:r>
              <a:rPr lang="hu-HU" b="1" dirty="0" err="1"/>
              <a:t>foeda</a:t>
            </a:r>
            <a:r>
              <a:rPr lang="hu-HU" b="1" dirty="0"/>
              <a:t> in fuga </a:t>
            </a:r>
            <a:r>
              <a:rPr lang="hu-HU" b="1" dirty="0" err="1"/>
              <a:t>trucidatis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nuper</a:t>
            </a:r>
            <a:r>
              <a:rPr lang="hu-HU" b="1" dirty="0"/>
              <a:t> ad </a:t>
            </a:r>
            <a:r>
              <a:rPr lang="hu-HU" b="1" dirty="0" err="1"/>
              <a:t>Budam</a:t>
            </a:r>
            <a:r>
              <a:rPr lang="hu-HU" b="1" dirty="0"/>
              <a:t> </a:t>
            </a:r>
            <a:r>
              <a:rPr lang="hu-HU" b="1" dirty="0" err="1"/>
              <a:t>Rochandulfi</a:t>
            </a:r>
            <a:r>
              <a:rPr lang="hu-HU" b="1" dirty="0"/>
              <a:t> </a:t>
            </a:r>
            <a:r>
              <a:rPr lang="hu-HU" b="1" dirty="0" err="1"/>
              <a:t>exercitu</a:t>
            </a:r>
            <a:r>
              <a:rPr lang="hu-HU" b="1" dirty="0"/>
              <a:t> </a:t>
            </a:r>
            <a:r>
              <a:rPr lang="hu-HU" b="1" dirty="0" err="1"/>
              <a:t>turpissime</a:t>
            </a:r>
            <a:r>
              <a:rPr lang="hu-HU" b="1" dirty="0"/>
              <a:t> </a:t>
            </a:r>
            <a:r>
              <a:rPr lang="hu-HU" b="1" dirty="0" err="1"/>
              <a:t>fuso</a:t>
            </a:r>
            <a:r>
              <a:rPr lang="hu-HU" b="1" dirty="0"/>
              <a:t> </a:t>
            </a:r>
            <a:r>
              <a:rPr lang="hu-HU" b="1" dirty="0" err="1"/>
              <a:t>deletoque</a:t>
            </a:r>
            <a:r>
              <a:rPr lang="hu-HU" b="1" dirty="0"/>
              <a:t> </a:t>
            </a:r>
            <a:r>
              <a:rPr lang="hu-HU" b="1" dirty="0" err="1"/>
              <a:t>vetere</a:t>
            </a:r>
            <a:r>
              <a:rPr lang="hu-HU" b="1" dirty="0"/>
              <a:t> belli </a:t>
            </a:r>
            <a:r>
              <a:rPr lang="hu-HU" b="1" dirty="0" err="1"/>
              <a:t>gloria</a:t>
            </a:r>
            <a:r>
              <a:rPr lang="hu-HU" b="1" dirty="0"/>
              <a:t> </a:t>
            </a:r>
            <a:r>
              <a:rPr lang="hu-HU" b="1" dirty="0" err="1"/>
              <a:t>decidissent</a:t>
            </a:r>
            <a:r>
              <a:rPr lang="hu-HU" b="1" dirty="0"/>
              <a:t> </a:t>
            </a:r>
            <a:r>
              <a:rPr lang="hu-HU" b="1" dirty="0" err="1"/>
              <a:t>nec</a:t>
            </a:r>
            <a:r>
              <a:rPr lang="hu-HU" b="1" dirty="0"/>
              <a:t> </a:t>
            </a:r>
            <a:r>
              <a:rPr lang="hu-HU" b="1" dirty="0" err="1"/>
              <a:t>quisquam</a:t>
            </a:r>
            <a:r>
              <a:rPr lang="hu-HU" b="1" dirty="0"/>
              <a:t> </a:t>
            </a:r>
            <a:r>
              <a:rPr lang="hu-HU" b="1" dirty="0" err="1"/>
              <a:t>erat</a:t>
            </a:r>
            <a:r>
              <a:rPr lang="hu-HU" b="1" dirty="0"/>
              <a:t>, vel </a:t>
            </a:r>
            <a:r>
              <a:rPr lang="hu-HU" b="1" dirty="0" err="1"/>
              <a:t>Austria</a:t>
            </a:r>
            <a:r>
              <a:rPr lang="hu-HU" b="1" dirty="0"/>
              <a:t> </a:t>
            </a:r>
            <a:r>
              <a:rPr lang="hu-HU" b="1" dirty="0" err="1"/>
              <a:t>domui</a:t>
            </a:r>
            <a:r>
              <a:rPr lang="hu-HU" b="1" dirty="0"/>
              <a:t> </a:t>
            </a:r>
            <a:r>
              <a:rPr lang="hu-HU" b="1" dirty="0" err="1"/>
              <a:t>graviter</a:t>
            </a:r>
            <a:r>
              <a:rPr lang="hu-HU" b="1" dirty="0"/>
              <a:t> </a:t>
            </a:r>
            <a:r>
              <a:rPr lang="hu-HU" b="1" dirty="0" err="1"/>
              <a:t>infensus</a:t>
            </a:r>
            <a:r>
              <a:rPr lang="hu-HU" b="1" dirty="0"/>
              <a:t> </a:t>
            </a:r>
            <a:r>
              <a:rPr lang="hu-HU" b="1" dirty="0" err="1"/>
              <a:t>qui</a:t>
            </a:r>
            <a:r>
              <a:rPr lang="hu-HU" b="1" dirty="0"/>
              <a:t> </a:t>
            </a:r>
            <a:r>
              <a:rPr lang="hu-HU" b="1" dirty="0" err="1"/>
              <a:t>acceptum</a:t>
            </a:r>
            <a:r>
              <a:rPr lang="hu-HU" b="1" dirty="0"/>
              <a:t> </a:t>
            </a:r>
            <a:r>
              <a:rPr lang="hu-HU" b="1" dirty="0" err="1"/>
              <a:t>dedecus</a:t>
            </a:r>
            <a:r>
              <a:rPr lang="hu-HU" b="1" dirty="0"/>
              <a:t> </a:t>
            </a:r>
            <a:r>
              <a:rPr lang="hu-HU" b="1" dirty="0" err="1"/>
              <a:t>nobili</a:t>
            </a:r>
            <a:r>
              <a:rPr lang="hu-HU" b="1" dirty="0"/>
              <a:t> </a:t>
            </a:r>
            <a:r>
              <a:rPr lang="hu-HU" b="1" dirty="0" err="1"/>
              <a:t>ausu</a:t>
            </a:r>
            <a:r>
              <a:rPr lang="hu-HU" b="1" dirty="0"/>
              <a:t> </a:t>
            </a:r>
            <a:r>
              <a:rPr lang="hu-HU" b="1" dirty="0" err="1"/>
              <a:t>sarciendum</a:t>
            </a:r>
            <a:r>
              <a:rPr lang="hu-HU" b="1" dirty="0"/>
              <a:t> </a:t>
            </a:r>
            <a:r>
              <a:rPr lang="hu-HU" b="1" dirty="0" err="1"/>
              <a:t>Budamque</a:t>
            </a:r>
            <a:r>
              <a:rPr lang="hu-HU" b="1" dirty="0"/>
              <a:t> </a:t>
            </a:r>
            <a:r>
              <a:rPr lang="hu-HU" b="1" dirty="0" err="1"/>
              <a:t>omnino</a:t>
            </a:r>
            <a:r>
              <a:rPr lang="hu-HU" b="1" dirty="0"/>
              <a:t> </a:t>
            </a:r>
            <a:r>
              <a:rPr lang="hu-HU" b="1" dirty="0" err="1"/>
              <a:t>repetendam</a:t>
            </a:r>
            <a:r>
              <a:rPr lang="hu-HU" b="1" dirty="0"/>
              <a:t> esse non </a:t>
            </a:r>
            <a:r>
              <a:rPr lang="hu-HU" b="1" dirty="0" err="1"/>
              <a:t>duceret</a:t>
            </a:r>
            <a:r>
              <a:rPr lang="hu-HU" b="1" dirty="0"/>
              <a:t>. </a:t>
            </a:r>
            <a:r>
              <a:rPr lang="hu-HU" b="1" dirty="0" err="1"/>
              <a:t>Admonebantur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desides</a:t>
            </a:r>
            <a:r>
              <a:rPr lang="hu-HU" b="1" dirty="0"/>
              <a:t> non </a:t>
            </a:r>
            <a:r>
              <a:rPr lang="hu-HU" b="1" dirty="0" err="1"/>
              <a:t>dubio</a:t>
            </a:r>
            <a:r>
              <a:rPr lang="hu-HU" b="1" dirty="0"/>
              <a:t> </a:t>
            </a:r>
            <a:r>
              <a:rPr lang="hu-HU" b="1" dirty="0" err="1"/>
              <a:t>vicini</a:t>
            </a:r>
            <a:r>
              <a:rPr lang="hu-HU" b="1" dirty="0"/>
              <a:t> </a:t>
            </a:r>
            <a:r>
              <a:rPr lang="hu-HU" b="1" dirty="0" err="1"/>
              <a:t>periculi</a:t>
            </a:r>
            <a:r>
              <a:rPr lang="hu-HU" b="1" dirty="0"/>
              <a:t> </a:t>
            </a:r>
            <a:r>
              <a:rPr lang="hu-HU" b="1" dirty="0" err="1"/>
              <a:t>metu</a:t>
            </a:r>
            <a:r>
              <a:rPr lang="hu-HU" b="1" dirty="0"/>
              <a:t>, </a:t>
            </a:r>
            <a:r>
              <a:rPr lang="hu-HU" b="1" dirty="0" err="1"/>
              <a:t>quoniam</a:t>
            </a:r>
            <a:r>
              <a:rPr lang="hu-HU" b="1" dirty="0"/>
              <a:t> </a:t>
            </a:r>
            <a:r>
              <a:rPr lang="hu-HU" b="1" dirty="0" err="1"/>
              <a:t>apparebat</a:t>
            </a:r>
            <a:r>
              <a:rPr lang="hu-HU" b="1" dirty="0"/>
              <a:t> </a:t>
            </a:r>
            <a:r>
              <a:rPr lang="hu-HU" b="1" dirty="0" err="1"/>
              <a:t>Turcas</a:t>
            </a:r>
            <a:r>
              <a:rPr lang="hu-HU" b="1" dirty="0"/>
              <a:t> </a:t>
            </a:r>
            <a:r>
              <a:rPr lang="hu-HU" b="1" dirty="0" err="1"/>
              <a:t>nusquam</a:t>
            </a:r>
            <a:r>
              <a:rPr lang="hu-HU" b="1" dirty="0"/>
              <a:t> </a:t>
            </a:r>
            <a:r>
              <a:rPr lang="hu-HU" b="1" dirty="0" err="1"/>
              <a:t>vinci</a:t>
            </a:r>
            <a:r>
              <a:rPr lang="hu-HU" b="1" dirty="0"/>
              <a:t> </a:t>
            </a:r>
            <a:r>
              <a:rPr lang="hu-HU" b="1" dirty="0" err="1"/>
              <a:t>solitos</a:t>
            </a:r>
            <a:r>
              <a:rPr lang="hu-HU" b="1" dirty="0"/>
              <a:t> </a:t>
            </a:r>
            <a:r>
              <a:rPr lang="hu-HU" b="1" dirty="0" err="1"/>
              <a:t>perpetuoque</a:t>
            </a:r>
            <a:r>
              <a:rPr lang="hu-HU" b="1" dirty="0"/>
              <a:t> </a:t>
            </a:r>
            <a:r>
              <a:rPr lang="hu-HU" b="1" dirty="0" err="1"/>
              <a:t>bellandi</a:t>
            </a:r>
            <a:r>
              <a:rPr lang="hu-HU" b="1" dirty="0"/>
              <a:t> </a:t>
            </a:r>
            <a:r>
              <a:rPr lang="hu-HU" b="1" dirty="0" err="1"/>
              <a:t>studio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consuetudine</a:t>
            </a:r>
            <a:r>
              <a:rPr lang="hu-HU" b="1" dirty="0"/>
              <a:t> </a:t>
            </a:r>
            <a:r>
              <a:rPr lang="hu-HU" b="1" dirty="0" err="1"/>
              <a:t>procedendi</a:t>
            </a:r>
            <a:r>
              <a:rPr lang="hu-HU" b="1" dirty="0"/>
              <a:t>, </a:t>
            </a:r>
            <a:r>
              <a:rPr lang="hu-HU" b="1" dirty="0" err="1"/>
              <a:t>praedam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prolati</a:t>
            </a:r>
            <a:r>
              <a:rPr lang="hu-HU" b="1" dirty="0"/>
              <a:t> </a:t>
            </a:r>
            <a:r>
              <a:rPr lang="hu-HU" b="1" dirty="0" err="1"/>
              <a:t>imperii</a:t>
            </a:r>
            <a:r>
              <a:rPr lang="hu-HU" b="1" dirty="0"/>
              <a:t> </a:t>
            </a:r>
            <a:r>
              <a:rPr lang="hu-HU" b="1" dirty="0" err="1"/>
              <a:t>famam</a:t>
            </a:r>
            <a:r>
              <a:rPr lang="hu-HU" b="1" dirty="0"/>
              <a:t> </a:t>
            </a:r>
            <a:r>
              <a:rPr lang="hu-HU" b="1" dirty="0" err="1"/>
              <a:t>quaerentes</a:t>
            </a:r>
            <a:r>
              <a:rPr lang="hu-HU" b="1" dirty="0"/>
              <a:t> </a:t>
            </a:r>
            <a:r>
              <a:rPr lang="hu-HU" dirty="0" err="1">
                <a:solidFill>
                  <a:srgbClr val="FF0000"/>
                </a:solidFill>
              </a:rPr>
              <a:t>occupata</a:t>
            </a:r>
            <a:r>
              <a:rPr lang="hu-HU" dirty="0">
                <a:solidFill>
                  <a:srgbClr val="FF0000"/>
                </a:solidFill>
              </a:rPr>
              <a:t> Pannonia </a:t>
            </a:r>
            <a:r>
              <a:rPr lang="hu-HU" dirty="0" err="1">
                <a:solidFill>
                  <a:srgbClr val="FF0000"/>
                </a:solidFill>
              </a:rPr>
              <a:t>minime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quieturos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brevique</a:t>
            </a:r>
            <a:r>
              <a:rPr lang="hu-HU" dirty="0">
                <a:solidFill>
                  <a:srgbClr val="FF0000"/>
                </a:solidFill>
              </a:rPr>
              <a:t> futurum, </a:t>
            </a:r>
            <a:r>
              <a:rPr lang="hu-HU" dirty="0" err="1">
                <a:solidFill>
                  <a:srgbClr val="FF0000"/>
                </a:solidFill>
              </a:rPr>
              <a:t>ut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Germani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nisi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Hungaris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diro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bello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obrutis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opem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ferrent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irrumpente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victore</a:t>
            </a:r>
            <a:r>
              <a:rPr lang="hu-HU" dirty="0">
                <a:solidFill>
                  <a:srgbClr val="FF0000"/>
                </a:solidFill>
              </a:rPr>
              <a:t> barbaro </a:t>
            </a:r>
            <a:r>
              <a:rPr lang="hu-HU" dirty="0" err="1">
                <a:solidFill>
                  <a:srgbClr val="FF0000"/>
                </a:solidFill>
              </a:rPr>
              <a:t>iniqua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domi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conditione</a:t>
            </a:r>
            <a:r>
              <a:rPr lang="hu-HU" dirty="0">
                <a:solidFill>
                  <a:srgbClr val="FF0000"/>
                </a:solidFill>
              </a:rPr>
              <a:t> pro focis </a:t>
            </a:r>
            <a:r>
              <a:rPr lang="hu-HU" dirty="0" err="1">
                <a:solidFill>
                  <a:srgbClr val="FF0000"/>
                </a:solidFill>
              </a:rPr>
              <a:t>ac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uxoribus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liberis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certare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cogerentur</a:t>
            </a:r>
            <a:r>
              <a:rPr lang="hu-HU" dirty="0">
                <a:solidFill>
                  <a:srgbClr val="FF0000"/>
                </a:solidFill>
              </a:rPr>
              <a:t>. </a:t>
            </a:r>
            <a:r>
              <a:rPr lang="hu-HU" dirty="0" err="1">
                <a:solidFill>
                  <a:srgbClr val="FF0000"/>
                </a:solidFill>
              </a:rPr>
              <a:t>Celebris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tunc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erat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Nürenbergae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regulorum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legatorum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omnium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prope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gentium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conventus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diuque</a:t>
            </a:r>
            <a:r>
              <a:rPr lang="hu-HU" dirty="0">
                <a:solidFill>
                  <a:srgbClr val="FF0000"/>
                </a:solidFill>
              </a:rPr>
              <a:t> in </a:t>
            </a:r>
            <a:r>
              <a:rPr lang="hu-HU" dirty="0" err="1">
                <a:solidFill>
                  <a:srgbClr val="FF0000"/>
                </a:solidFill>
              </a:rPr>
              <a:t>eo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pontificii</a:t>
            </a:r>
            <a:r>
              <a:rPr lang="hu-HU" dirty="0">
                <a:solidFill>
                  <a:srgbClr val="FF0000"/>
                </a:solidFill>
              </a:rPr>
              <a:t> cum </a:t>
            </a:r>
            <a:r>
              <a:rPr lang="hu-HU" dirty="0" err="1">
                <a:solidFill>
                  <a:srgbClr val="FF0000"/>
                </a:solidFill>
              </a:rPr>
              <a:t>Lutheranis</a:t>
            </a:r>
            <a:r>
              <a:rPr lang="hu-HU" dirty="0">
                <a:solidFill>
                  <a:srgbClr val="FF0000"/>
                </a:solidFill>
              </a:rPr>
              <a:t> de </a:t>
            </a:r>
            <a:r>
              <a:rPr lang="hu-HU" dirty="0" err="1">
                <a:solidFill>
                  <a:srgbClr val="FF0000"/>
                </a:solidFill>
              </a:rPr>
              <a:t>christiani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dogmatis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veritate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contenderant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sed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contentio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eum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habuit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eventum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ut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Lutherani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insigni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contumacia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placita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sua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defendentes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concilii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locum</a:t>
            </a:r>
            <a:r>
              <a:rPr lang="hu-HU" dirty="0">
                <a:solidFill>
                  <a:srgbClr val="FF0000"/>
                </a:solidFill>
              </a:rPr>
              <a:t> in </a:t>
            </a:r>
            <a:r>
              <a:rPr lang="hu-HU" dirty="0" err="1">
                <a:solidFill>
                  <a:srgbClr val="FF0000"/>
                </a:solidFill>
              </a:rPr>
              <a:t>ipsa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Germania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deligi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postularent</a:t>
            </a:r>
            <a:r>
              <a:rPr lang="hu-HU" dirty="0">
                <a:solidFill>
                  <a:srgbClr val="FF0000"/>
                </a:solidFill>
              </a:rPr>
              <a:t>. </a:t>
            </a:r>
            <a:r>
              <a:rPr lang="hu-HU" dirty="0" err="1">
                <a:solidFill>
                  <a:srgbClr val="FF0000"/>
                </a:solidFill>
              </a:rPr>
              <a:t>Caeterum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decreto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bello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imperata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adductaque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sunt</a:t>
            </a:r>
            <a:r>
              <a:rPr lang="hu-HU" dirty="0">
                <a:solidFill>
                  <a:srgbClr val="FF0000"/>
                </a:solidFill>
              </a:rPr>
              <a:t> a </a:t>
            </a:r>
            <a:r>
              <a:rPr lang="hu-HU" dirty="0" err="1">
                <a:solidFill>
                  <a:srgbClr val="FF0000"/>
                </a:solidFill>
              </a:rPr>
              <a:t>regulis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liberis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civitatibus</a:t>
            </a:r>
            <a:r>
              <a:rPr lang="hu-HU" dirty="0">
                <a:solidFill>
                  <a:srgbClr val="FF0000"/>
                </a:solidFill>
              </a:rPr>
              <a:t> ad 30 </a:t>
            </a:r>
            <a:r>
              <a:rPr lang="hu-HU" dirty="0" err="1">
                <a:solidFill>
                  <a:srgbClr val="FF0000"/>
                </a:solidFill>
              </a:rPr>
              <a:t>millia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peditum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equitum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armatorum</a:t>
            </a:r>
            <a:r>
              <a:rPr lang="hu-HU" dirty="0">
                <a:solidFill>
                  <a:srgbClr val="FF0000"/>
                </a:solidFill>
              </a:rPr>
              <a:t> 7 </a:t>
            </a:r>
            <a:r>
              <a:rPr lang="hu-HU" dirty="0" err="1">
                <a:solidFill>
                  <a:srgbClr val="FF0000"/>
                </a:solidFill>
              </a:rPr>
              <a:t>millia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germanici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nominis</a:t>
            </a:r>
            <a:r>
              <a:rPr lang="hu-HU" dirty="0">
                <a:solidFill>
                  <a:srgbClr val="FF0000"/>
                </a:solidFill>
              </a:rPr>
              <a:t>; in </a:t>
            </a:r>
            <a:r>
              <a:rPr lang="hu-HU" dirty="0" err="1">
                <a:solidFill>
                  <a:srgbClr val="FF0000"/>
                </a:solidFill>
              </a:rPr>
              <a:t>his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eminebat</a:t>
            </a:r>
            <a:r>
              <a:rPr lang="hu-HU" dirty="0">
                <a:solidFill>
                  <a:srgbClr val="FF0000"/>
                </a:solidFill>
              </a:rPr>
              <a:t> Mauritius </a:t>
            </a:r>
            <a:r>
              <a:rPr lang="hu-HU" dirty="0" err="1">
                <a:solidFill>
                  <a:srgbClr val="FF0000"/>
                </a:solidFill>
              </a:rPr>
              <a:t>Saxo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nobilissimae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stripis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regulus</a:t>
            </a:r>
            <a:r>
              <a:rPr lang="hu-HU" dirty="0">
                <a:solidFill>
                  <a:srgbClr val="FF0000"/>
                </a:solidFill>
              </a:rPr>
              <a:t>. </a:t>
            </a:r>
            <a:r>
              <a:rPr lang="hu-HU" dirty="0" err="1">
                <a:solidFill>
                  <a:srgbClr val="FF0000"/>
                </a:solidFill>
              </a:rPr>
              <a:t>Legionibus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magna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bellicae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virtutis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opinione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praeerat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Conradus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Hessus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direpta</a:t>
            </a:r>
            <a:r>
              <a:rPr lang="hu-HU" dirty="0">
                <a:solidFill>
                  <a:srgbClr val="FF0000"/>
                </a:solidFill>
              </a:rPr>
              <a:t> urbe Roma </a:t>
            </a:r>
            <a:r>
              <a:rPr lang="hu-HU" dirty="0" err="1">
                <a:solidFill>
                  <a:srgbClr val="FF0000"/>
                </a:solidFill>
              </a:rPr>
              <a:t>ingentes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divitias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consecutus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Volfgangus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Theodoricus</a:t>
            </a:r>
            <a:r>
              <a:rPr lang="hu-HU" dirty="0">
                <a:solidFill>
                  <a:srgbClr val="FF0000"/>
                </a:solidFill>
              </a:rPr>
              <a:t> e </a:t>
            </a:r>
            <a:r>
              <a:rPr lang="hu-HU" dirty="0" err="1">
                <a:solidFill>
                  <a:srgbClr val="FF0000"/>
                </a:solidFill>
              </a:rPr>
              <a:t>Suevia</a:t>
            </a:r>
            <a:r>
              <a:rPr lang="hu-HU" dirty="0">
                <a:solidFill>
                  <a:srgbClr val="FF0000"/>
                </a:solidFill>
              </a:rPr>
              <a:t> nobilis. </a:t>
            </a:r>
            <a:r>
              <a:rPr lang="hu-HU" dirty="0" err="1">
                <a:solidFill>
                  <a:srgbClr val="FF0000"/>
                </a:solidFill>
              </a:rPr>
              <a:t>Supremi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aute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militaris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imperii</a:t>
            </a:r>
            <a:r>
              <a:rPr lang="hu-HU" dirty="0">
                <a:solidFill>
                  <a:srgbClr val="FF0000"/>
                </a:solidFill>
              </a:rPr>
              <a:t> nomen </a:t>
            </a:r>
            <a:r>
              <a:rPr lang="hu-HU" dirty="0" err="1">
                <a:solidFill>
                  <a:srgbClr val="FF0000"/>
                </a:solidFill>
              </a:rPr>
              <a:t>delatum</a:t>
            </a:r>
            <a:r>
              <a:rPr lang="hu-HU" dirty="0">
                <a:solidFill>
                  <a:srgbClr val="FF0000"/>
                </a:solidFill>
              </a:rPr>
              <a:t> est </a:t>
            </a:r>
            <a:r>
              <a:rPr lang="hu-HU" dirty="0" err="1">
                <a:solidFill>
                  <a:srgbClr val="FF0000"/>
                </a:solidFill>
              </a:rPr>
              <a:t>Joachimo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Brandenburgensi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regulo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quem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Turcico</a:t>
            </a:r>
            <a:r>
              <a:rPr lang="hu-HU" dirty="0">
                <a:solidFill>
                  <a:srgbClr val="FF0000"/>
                </a:solidFill>
              </a:rPr>
              <a:t> ad </a:t>
            </a:r>
            <a:r>
              <a:rPr lang="hu-HU" dirty="0" err="1">
                <a:solidFill>
                  <a:srgbClr val="FF0000"/>
                </a:solidFill>
              </a:rPr>
              <a:t>Viennam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praelio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interfuisse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dicunt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ita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tamen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ut</a:t>
            </a:r>
            <a:r>
              <a:rPr lang="hu-HU" dirty="0">
                <a:solidFill>
                  <a:srgbClr val="FF0000"/>
                </a:solidFill>
              </a:rPr>
              <a:t> summa </a:t>
            </a:r>
            <a:r>
              <a:rPr lang="hu-HU" dirty="0" err="1">
                <a:solidFill>
                  <a:srgbClr val="FF0000"/>
                </a:solidFill>
              </a:rPr>
              <a:t>consilii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potestas</a:t>
            </a:r>
            <a:r>
              <a:rPr lang="hu-HU" dirty="0">
                <a:solidFill>
                  <a:srgbClr val="FF0000"/>
                </a:solidFill>
              </a:rPr>
              <a:t> ad </a:t>
            </a:r>
            <a:r>
              <a:rPr lang="hu-HU" dirty="0" err="1">
                <a:solidFill>
                  <a:srgbClr val="FF0000"/>
                </a:solidFill>
              </a:rPr>
              <a:t>octo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viros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pertineret</a:t>
            </a:r>
            <a:r>
              <a:rPr lang="hu-HU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u-HU" dirty="0"/>
              <a:t>(...)</a:t>
            </a:r>
          </a:p>
          <a:p>
            <a:pPr marL="0" indent="0">
              <a:buNone/>
            </a:pPr>
            <a:r>
              <a:rPr lang="hu-HU" b="1" dirty="0" err="1"/>
              <a:t>Paulus</a:t>
            </a:r>
            <a:r>
              <a:rPr lang="hu-HU" b="1" dirty="0"/>
              <a:t> </a:t>
            </a:r>
            <a:r>
              <a:rPr lang="hu-HU" b="1" dirty="0" err="1"/>
              <a:t>quoque</a:t>
            </a:r>
            <a:r>
              <a:rPr lang="hu-HU" b="1" dirty="0"/>
              <a:t> </a:t>
            </a:r>
            <a:r>
              <a:rPr lang="hu-HU" b="1" dirty="0" err="1"/>
              <a:t>pontifex</a:t>
            </a:r>
            <a:r>
              <a:rPr lang="hu-HU" b="1" dirty="0"/>
              <a:t> </a:t>
            </a:r>
            <a:r>
              <a:rPr lang="hu-HU" b="1" dirty="0" err="1"/>
              <a:t>quod</a:t>
            </a:r>
            <a:r>
              <a:rPr lang="hu-HU" b="1" dirty="0"/>
              <a:t> </a:t>
            </a:r>
            <a:r>
              <a:rPr lang="hu-HU" b="1" dirty="0" err="1"/>
              <a:t>erat</a:t>
            </a:r>
            <a:r>
              <a:rPr lang="hu-HU" b="1" dirty="0"/>
              <a:t> </a:t>
            </a:r>
            <a:r>
              <a:rPr lang="hu-HU" b="1" dirty="0" err="1"/>
              <a:t>mirificae</a:t>
            </a:r>
            <a:r>
              <a:rPr lang="hu-HU" b="1" dirty="0"/>
              <a:t> </a:t>
            </a:r>
            <a:r>
              <a:rPr lang="hu-HU" b="1" dirty="0" err="1"/>
              <a:t>voluntatis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liberalis</a:t>
            </a:r>
            <a:r>
              <a:rPr lang="hu-HU" b="1" dirty="0"/>
              <a:t> </a:t>
            </a:r>
            <a:r>
              <a:rPr lang="hu-HU" b="1" dirty="0" err="1"/>
              <a:t>officii</a:t>
            </a:r>
            <a:r>
              <a:rPr lang="hu-HU" b="1" dirty="0"/>
              <a:t> </a:t>
            </a:r>
            <a:r>
              <a:rPr lang="hu-HU" b="1" dirty="0" err="1"/>
              <a:t>munus</a:t>
            </a:r>
            <a:r>
              <a:rPr lang="hu-HU" b="1" dirty="0"/>
              <a:t>, 3 </a:t>
            </a:r>
            <a:r>
              <a:rPr lang="hu-HU" b="1" dirty="0" err="1"/>
              <a:t>millia</a:t>
            </a:r>
            <a:r>
              <a:rPr lang="hu-HU" b="1" dirty="0"/>
              <a:t> </a:t>
            </a:r>
            <a:r>
              <a:rPr lang="hu-HU" b="1" dirty="0" err="1"/>
              <a:t>delectorum</a:t>
            </a:r>
            <a:r>
              <a:rPr lang="hu-HU" b="1" dirty="0"/>
              <a:t> </a:t>
            </a:r>
            <a:r>
              <a:rPr lang="hu-HU" b="1" dirty="0" err="1"/>
              <a:t>peditum</a:t>
            </a:r>
            <a:r>
              <a:rPr lang="hu-HU" b="1" dirty="0"/>
              <a:t> </a:t>
            </a:r>
            <a:r>
              <a:rPr lang="hu-HU" b="1" dirty="0" err="1"/>
              <a:t>Viennam</a:t>
            </a:r>
            <a:r>
              <a:rPr lang="hu-HU" b="1" dirty="0"/>
              <a:t> ad </a:t>
            </a:r>
            <a:r>
              <a:rPr lang="hu-HU" b="1" dirty="0" err="1"/>
              <a:t>exercitum</a:t>
            </a:r>
            <a:r>
              <a:rPr lang="hu-HU" b="1" dirty="0"/>
              <a:t> </a:t>
            </a:r>
            <a:r>
              <a:rPr lang="hu-HU" b="1" dirty="0" err="1"/>
              <a:t>misit</a:t>
            </a:r>
            <a:r>
              <a:rPr lang="hu-HU" b="1" dirty="0"/>
              <a:t>, </a:t>
            </a:r>
            <a:r>
              <a:rPr lang="hu-HU" b="1" dirty="0" err="1"/>
              <a:t>hisque</a:t>
            </a:r>
            <a:r>
              <a:rPr lang="hu-HU" b="1" dirty="0"/>
              <a:t> </a:t>
            </a:r>
            <a:r>
              <a:rPr lang="hu-HU" b="1" dirty="0" err="1"/>
              <a:t>ducem</a:t>
            </a:r>
            <a:r>
              <a:rPr lang="hu-HU" b="1" dirty="0"/>
              <a:t> Alexandrum </a:t>
            </a:r>
            <a:r>
              <a:rPr lang="hu-HU" b="1" dirty="0" err="1"/>
              <a:t>Vitellium</a:t>
            </a:r>
            <a:r>
              <a:rPr lang="hu-HU" b="1" dirty="0"/>
              <a:t>, </a:t>
            </a:r>
            <a:r>
              <a:rPr lang="hu-HU" b="1" dirty="0" err="1"/>
              <a:t>expetente</a:t>
            </a:r>
            <a:r>
              <a:rPr lang="hu-HU" b="1" dirty="0"/>
              <a:t> rege </a:t>
            </a:r>
            <a:r>
              <a:rPr lang="hu-HU" b="1" dirty="0" err="1"/>
              <a:t>magnis</a:t>
            </a:r>
            <a:r>
              <a:rPr lang="hu-HU" b="1" dirty="0"/>
              <a:t> </a:t>
            </a:r>
            <a:r>
              <a:rPr lang="hu-HU" b="1" dirty="0" err="1"/>
              <a:t>precibus</a:t>
            </a:r>
            <a:r>
              <a:rPr lang="hu-HU" b="1" dirty="0"/>
              <a:t> </a:t>
            </a:r>
            <a:r>
              <a:rPr lang="hu-HU" b="1" dirty="0" err="1"/>
              <a:t>ut</a:t>
            </a:r>
            <a:r>
              <a:rPr lang="hu-HU" b="1" dirty="0"/>
              <a:t> is </a:t>
            </a:r>
            <a:r>
              <a:rPr lang="hu-HU" b="1" dirty="0" err="1"/>
              <a:t>praecipue</a:t>
            </a:r>
            <a:r>
              <a:rPr lang="hu-HU" b="1" dirty="0"/>
              <a:t> </a:t>
            </a:r>
            <a:r>
              <a:rPr lang="hu-HU" b="1" dirty="0" err="1"/>
              <a:t>mitteretur</a:t>
            </a:r>
            <a:r>
              <a:rPr lang="hu-HU" b="1" dirty="0"/>
              <a:t>, </a:t>
            </a:r>
            <a:r>
              <a:rPr lang="hu-HU" b="1" dirty="0" err="1"/>
              <a:t>qui</a:t>
            </a:r>
            <a:r>
              <a:rPr lang="hu-HU" b="1" dirty="0"/>
              <a:t> </a:t>
            </a:r>
            <a:r>
              <a:rPr lang="hu-HU" b="1" dirty="0" err="1"/>
              <a:t>spectatis</a:t>
            </a:r>
            <a:r>
              <a:rPr lang="hu-HU" b="1" dirty="0"/>
              <a:t> </a:t>
            </a:r>
            <a:r>
              <a:rPr lang="hu-HU" b="1" dirty="0" err="1"/>
              <a:t>operibus</a:t>
            </a:r>
            <a:r>
              <a:rPr lang="hu-HU" b="1" dirty="0"/>
              <a:t>, </a:t>
            </a:r>
            <a:r>
              <a:rPr lang="hu-HU" b="1" dirty="0" err="1"/>
              <a:t>pugnacis</a:t>
            </a:r>
            <a:r>
              <a:rPr lang="hu-HU" b="1" dirty="0"/>
              <a:t> </a:t>
            </a:r>
            <a:r>
              <a:rPr lang="hu-HU" b="1" dirty="0" err="1"/>
              <a:t>ac</a:t>
            </a:r>
            <a:r>
              <a:rPr lang="hu-HU" b="1" dirty="0"/>
              <a:t> </a:t>
            </a:r>
            <a:r>
              <a:rPr lang="hu-HU" b="1" dirty="0" err="1"/>
              <a:t>egregii</a:t>
            </a:r>
            <a:r>
              <a:rPr lang="hu-HU" b="1" dirty="0"/>
              <a:t> </a:t>
            </a:r>
            <a:r>
              <a:rPr lang="hu-HU" b="1" dirty="0" err="1"/>
              <a:t>ducis</a:t>
            </a:r>
            <a:r>
              <a:rPr lang="hu-HU" b="1" dirty="0"/>
              <a:t> </a:t>
            </a:r>
            <a:r>
              <a:rPr lang="hu-HU" b="1" dirty="0" err="1"/>
              <a:t>famam</a:t>
            </a:r>
            <a:r>
              <a:rPr lang="hu-HU" b="1" dirty="0"/>
              <a:t> </a:t>
            </a:r>
            <a:r>
              <a:rPr lang="hu-HU" b="1" dirty="0" err="1"/>
              <a:t>quaesiisset</a:t>
            </a:r>
            <a:r>
              <a:rPr lang="hu-HU" b="1" dirty="0"/>
              <a:t>. Italos </a:t>
            </a:r>
            <a:r>
              <a:rPr lang="hu-HU" b="1" dirty="0" err="1"/>
              <a:t>enim</a:t>
            </a:r>
            <a:r>
              <a:rPr lang="hu-HU" b="1" dirty="0"/>
              <a:t> </a:t>
            </a:r>
            <a:r>
              <a:rPr lang="hu-HU" b="1" dirty="0" err="1"/>
              <a:t>duces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milites</a:t>
            </a:r>
            <a:r>
              <a:rPr lang="hu-HU" b="1" dirty="0"/>
              <a:t> rex ipse </a:t>
            </a:r>
            <a:r>
              <a:rPr lang="hu-HU" b="1" dirty="0" err="1"/>
              <a:t>uti</a:t>
            </a:r>
            <a:r>
              <a:rPr lang="hu-HU" b="1" dirty="0"/>
              <a:t> </a:t>
            </a:r>
            <a:r>
              <a:rPr lang="hu-HU" b="1" dirty="0" err="1"/>
              <a:t>maxime</a:t>
            </a:r>
            <a:r>
              <a:rPr lang="hu-HU" b="1" dirty="0"/>
              <a:t> </a:t>
            </a:r>
            <a:r>
              <a:rPr lang="hu-HU" b="1" dirty="0" err="1"/>
              <a:t>idoneos</a:t>
            </a:r>
            <a:r>
              <a:rPr lang="hu-HU" b="1" dirty="0"/>
              <a:t> </a:t>
            </a:r>
            <a:r>
              <a:rPr lang="hu-HU" b="1" dirty="0" err="1"/>
              <a:t>expugnandis</a:t>
            </a:r>
            <a:r>
              <a:rPr lang="hu-HU" b="1" dirty="0"/>
              <a:t> </a:t>
            </a:r>
            <a:r>
              <a:rPr lang="hu-HU" b="1" dirty="0" err="1"/>
              <a:t>urbibus</a:t>
            </a:r>
            <a:r>
              <a:rPr lang="hu-HU" b="1" dirty="0"/>
              <a:t> </a:t>
            </a:r>
            <a:r>
              <a:rPr lang="hu-HU" b="1" dirty="0" err="1"/>
              <a:t>quaerebat</a:t>
            </a:r>
            <a:r>
              <a:rPr lang="hu-HU" b="1" dirty="0"/>
              <a:t>: </a:t>
            </a:r>
            <a:r>
              <a:rPr lang="hu-HU" b="1" dirty="0" err="1"/>
              <a:t>nam</a:t>
            </a:r>
            <a:r>
              <a:rPr lang="hu-HU" b="1" dirty="0"/>
              <a:t> </a:t>
            </a:r>
            <a:r>
              <a:rPr lang="hu-HU" b="1" dirty="0" err="1"/>
              <a:t>paulo</a:t>
            </a:r>
            <a:r>
              <a:rPr lang="hu-HU" b="1" dirty="0"/>
              <a:t> ante </a:t>
            </a:r>
            <a:r>
              <a:rPr lang="hu-HU" b="1" dirty="0" err="1"/>
              <a:t>Philippum</a:t>
            </a:r>
            <a:r>
              <a:rPr lang="hu-HU" b="1" dirty="0"/>
              <a:t> </a:t>
            </a:r>
            <a:r>
              <a:rPr lang="hu-HU" b="1" dirty="0" err="1"/>
              <a:t>Tornelium</a:t>
            </a:r>
            <a:r>
              <a:rPr lang="hu-HU" b="1" dirty="0"/>
              <a:t> cum </a:t>
            </a:r>
            <a:r>
              <a:rPr lang="hu-HU" b="1" dirty="0" err="1"/>
              <a:t>aliquot</a:t>
            </a:r>
            <a:r>
              <a:rPr lang="hu-HU" b="1" dirty="0"/>
              <a:t> </a:t>
            </a:r>
            <a:r>
              <a:rPr lang="hu-HU" b="1" dirty="0" err="1"/>
              <a:t>cohortibus</a:t>
            </a:r>
            <a:r>
              <a:rPr lang="hu-HU" b="1" dirty="0"/>
              <a:t> </a:t>
            </a:r>
            <a:r>
              <a:rPr lang="hu-HU" b="1" dirty="0" err="1"/>
              <a:t>mercede</a:t>
            </a:r>
            <a:r>
              <a:rPr lang="hu-HU" b="1" dirty="0"/>
              <a:t> </a:t>
            </a:r>
            <a:r>
              <a:rPr lang="hu-HU" b="1" dirty="0" err="1"/>
              <a:t>conduxerat</a:t>
            </a:r>
            <a:r>
              <a:rPr lang="hu-HU" b="1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501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8B847E-D6FA-4AD1-95F0-E6766CFD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8A3B44-76F9-4F9E-91FA-15257068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7" y="1091820"/>
            <a:ext cx="11696131" cy="55546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Pauli </a:t>
            </a:r>
            <a:r>
              <a:rPr lang="hu-HU" dirty="0" err="1"/>
              <a:t>Iovii</a:t>
            </a:r>
            <a:r>
              <a:rPr lang="hu-HU" dirty="0"/>
              <a:t> </a:t>
            </a:r>
            <a:r>
              <a:rPr lang="hu-HU" dirty="0" err="1"/>
              <a:t>Novocomensis</a:t>
            </a:r>
            <a:r>
              <a:rPr lang="hu-HU" dirty="0"/>
              <a:t> </a:t>
            </a:r>
            <a:r>
              <a:rPr lang="hu-HU" dirty="0" err="1"/>
              <a:t>episcopi</a:t>
            </a:r>
            <a:r>
              <a:rPr lang="hu-HU" dirty="0"/>
              <a:t> </a:t>
            </a:r>
            <a:r>
              <a:rPr lang="hu-HU" dirty="0" err="1"/>
              <a:t>Nucerini</a:t>
            </a:r>
            <a:r>
              <a:rPr lang="hu-HU" dirty="0"/>
              <a:t> </a:t>
            </a:r>
            <a:r>
              <a:rPr lang="hu-HU" dirty="0" err="1"/>
              <a:t>historiarum</a:t>
            </a:r>
            <a:r>
              <a:rPr lang="hu-HU" dirty="0"/>
              <a:t> </a:t>
            </a:r>
            <a:r>
              <a:rPr lang="hu-HU" dirty="0" err="1"/>
              <a:t>sui</a:t>
            </a:r>
            <a:r>
              <a:rPr lang="hu-HU" dirty="0"/>
              <a:t> </a:t>
            </a:r>
            <a:r>
              <a:rPr lang="hu-HU" dirty="0" err="1"/>
              <a:t>temporis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liber</a:t>
            </a:r>
            <a:r>
              <a:rPr lang="hu-HU" dirty="0"/>
              <a:t> XLII (p. 507.)</a:t>
            </a:r>
          </a:p>
          <a:p>
            <a:pPr marL="0" indent="0">
              <a:buNone/>
            </a:pPr>
            <a:r>
              <a:rPr lang="hu-HU" b="1" dirty="0" err="1"/>
              <a:t>Sub</a:t>
            </a:r>
            <a:r>
              <a:rPr lang="hu-HU" b="1" dirty="0"/>
              <a:t> </a:t>
            </a:r>
            <a:r>
              <a:rPr lang="hu-HU" b="1" dirty="0" err="1"/>
              <a:t>id</a:t>
            </a:r>
            <a:r>
              <a:rPr lang="hu-HU" b="1" dirty="0"/>
              <a:t> </a:t>
            </a:r>
            <a:r>
              <a:rPr lang="hu-HU" b="1" dirty="0" err="1"/>
              <a:t>tempus</a:t>
            </a:r>
            <a:r>
              <a:rPr lang="hu-HU" b="1" dirty="0"/>
              <a:t> </a:t>
            </a:r>
            <a:r>
              <a:rPr lang="hu-HU" b="1" dirty="0" err="1"/>
              <a:t>Germania</a:t>
            </a:r>
            <a:r>
              <a:rPr lang="hu-HU" b="1" dirty="0"/>
              <a:t> </a:t>
            </a:r>
            <a:r>
              <a:rPr lang="hu-HU" b="1" dirty="0" err="1"/>
              <a:t>omnis</a:t>
            </a:r>
            <a:r>
              <a:rPr lang="hu-HU" b="1" dirty="0"/>
              <a:t> </a:t>
            </a:r>
            <a:r>
              <a:rPr lang="hu-HU" b="1" dirty="0" err="1"/>
              <a:t>excitata</a:t>
            </a:r>
            <a:r>
              <a:rPr lang="hu-HU" b="1" dirty="0"/>
              <a:t> </a:t>
            </a:r>
            <a:r>
              <a:rPr lang="hu-HU" b="1" dirty="0" err="1"/>
              <a:t>Ferdinandi</a:t>
            </a:r>
            <a:r>
              <a:rPr lang="hu-HU" b="1" dirty="0"/>
              <a:t> </a:t>
            </a:r>
            <a:r>
              <a:rPr lang="hu-HU" b="1" dirty="0" err="1"/>
              <a:t>regis</a:t>
            </a:r>
            <a:r>
              <a:rPr lang="hu-HU" b="1" dirty="0"/>
              <a:t> </a:t>
            </a:r>
            <a:r>
              <a:rPr lang="hu-HU" b="1" dirty="0" err="1"/>
              <a:t>precibus</a:t>
            </a:r>
            <a:r>
              <a:rPr lang="hu-HU" b="1" dirty="0"/>
              <a:t> </a:t>
            </a:r>
            <a:r>
              <a:rPr lang="hu-HU" b="1" dirty="0" err="1"/>
              <a:t>gravissimisque</a:t>
            </a:r>
            <a:r>
              <a:rPr lang="hu-HU" b="1" dirty="0"/>
              <a:t> Hungarorum </a:t>
            </a:r>
            <a:r>
              <a:rPr lang="hu-HU" b="1" dirty="0" err="1"/>
              <a:t>procerum</a:t>
            </a:r>
            <a:r>
              <a:rPr lang="hu-HU" b="1" dirty="0"/>
              <a:t> </a:t>
            </a:r>
            <a:r>
              <a:rPr lang="hu-HU" b="1" dirty="0" err="1"/>
              <a:t>obtestationibus</a:t>
            </a:r>
            <a:r>
              <a:rPr lang="hu-HU" b="1" dirty="0"/>
              <a:t> </a:t>
            </a:r>
            <a:r>
              <a:rPr lang="hu-HU" b="1" dirty="0" err="1"/>
              <a:t>permota</a:t>
            </a:r>
            <a:r>
              <a:rPr lang="hu-HU" b="1" dirty="0"/>
              <a:t>, </a:t>
            </a:r>
            <a:r>
              <a:rPr lang="hu-HU" b="1" dirty="0" err="1"/>
              <a:t>adversus</a:t>
            </a:r>
            <a:r>
              <a:rPr lang="hu-HU" b="1" dirty="0"/>
              <a:t> </a:t>
            </a:r>
            <a:r>
              <a:rPr lang="hu-HU" b="1" dirty="0" err="1"/>
              <a:t>Turcas</a:t>
            </a:r>
            <a:r>
              <a:rPr lang="hu-HU" b="1" dirty="0"/>
              <a:t> </a:t>
            </a:r>
            <a:r>
              <a:rPr lang="hu-HU" b="1" dirty="0" err="1"/>
              <a:t>bellum</a:t>
            </a:r>
            <a:r>
              <a:rPr lang="hu-HU" b="1" dirty="0"/>
              <a:t> </a:t>
            </a:r>
            <a:r>
              <a:rPr lang="hu-HU" b="1" dirty="0" err="1"/>
              <a:t>suscepit</a:t>
            </a:r>
            <a:r>
              <a:rPr lang="hu-HU" b="1" dirty="0"/>
              <a:t>. </a:t>
            </a:r>
            <a:r>
              <a:rPr lang="hu-HU" b="1" dirty="0" err="1"/>
              <a:t>Nemo</a:t>
            </a:r>
            <a:r>
              <a:rPr lang="hu-HU" b="1" dirty="0"/>
              <a:t> </a:t>
            </a:r>
            <a:r>
              <a:rPr lang="hu-HU" b="1" dirty="0" err="1"/>
              <a:t>enim</a:t>
            </a:r>
            <a:r>
              <a:rPr lang="hu-HU" b="1" dirty="0"/>
              <a:t> </a:t>
            </a:r>
            <a:r>
              <a:rPr lang="hu-HU" b="1" dirty="0" err="1"/>
              <a:t>erat</a:t>
            </a:r>
            <a:r>
              <a:rPr lang="hu-HU" b="1" dirty="0"/>
              <a:t>, </a:t>
            </a:r>
            <a:r>
              <a:rPr lang="hu-HU" b="1" dirty="0" err="1"/>
              <a:t>qui</a:t>
            </a:r>
            <a:r>
              <a:rPr lang="hu-HU" b="1" dirty="0"/>
              <a:t> </a:t>
            </a:r>
            <a:r>
              <a:rPr lang="hu-HU" b="1" dirty="0" err="1"/>
              <a:t>animo</a:t>
            </a:r>
            <a:r>
              <a:rPr lang="hu-HU" b="1" dirty="0"/>
              <a:t> </a:t>
            </a:r>
            <a:r>
              <a:rPr lang="hu-HU" b="1" dirty="0" err="1"/>
              <a:t>dolorem</a:t>
            </a:r>
            <a:r>
              <a:rPr lang="hu-HU" b="1" dirty="0"/>
              <a:t> </a:t>
            </a:r>
            <a:r>
              <a:rPr lang="hu-HU" b="1" dirty="0" err="1"/>
              <a:t>ac</a:t>
            </a:r>
            <a:r>
              <a:rPr lang="hu-HU" b="1" dirty="0"/>
              <a:t> </a:t>
            </a:r>
            <a:r>
              <a:rPr lang="hu-HU" b="1" dirty="0" err="1"/>
              <a:t>ignominiam</a:t>
            </a:r>
            <a:r>
              <a:rPr lang="hu-HU" b="1" dirty="0"/>
              <a:t> </a:t>
            </a:r>
            <a:r>
              <a:rPr lang="hu-HU" b="1" dirty="0" err="1"/>
              <a:t>ferre</a:t>
            </a:r>
            <a:r>
              <a:rPr lang="hu-HU" b="1" dirty="0"/>
              <a:t> </a:t>
            </a:r>
            <a:r>
              <a:rPr lang="hu-HU" b="1" dirty="0" err="1"/>
              <a:t>posset</a:t>
            </a:r>
            <a:r>
              <a:rPr lang="hu-HU" b="1" dirty="0"/>
              <a:t>: </a:t>
            </a:r>
            <a:r>
              <a:rPr lang="hu-HU" b="1" dirty="0" err="1"/>
              <a:t>postquam</a:t>
            </a:r>
            <a:r>
              <a:rPr lang="hu-HU" b="1" dirty="0"/>
              <a:t> </a:t>
            </a:r>
            <a:r>
              <a:rPr lang="hu-HU" b="1" dirty="0" err="1"/>
              <a:t>propinquis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fratribus</a:t>
            </a:r>
            <a:r>
              <a:rPr lang="hu-HU" b="1" dirty="0"/>
              <a:t> ad </a:t>
            </a:r>
            <a:r>
              <a:rPr lang="hu-HU" b="1" dirty="0" err="1"/>
              <a:t>Exechium</a:t>
            </a:r>
            <a:r>
              <a:rPr lang="hu-HU" b="1" dirty="0"/>
              <a:t> </a:t>
            </a:r>
            <a:r>
              <a:rPr lang="hu-HU" b="1" dirty="0" err="1"/>
              <a:t>foeda</a:t>
            </a:r>
            <a:r>
              <a:rPr lang="hu-HU" b="1" dirty="0"/>
              <a:t> in fuga </a:t>
            </a:r>
            <a:r>
              <a:rPr lang="hu-HU" b="1" dirty="0" err="1"/>
              <a:t>trucidatis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nuper</a:t>
            </a:r>
            <a:r>
              <a:rPr lang="hu-HU" b="1" dirty="0"/>
              <a:t> ad </a:t>
            </a:r>
            <a:r>
              <a:rPr lang="hu-HU" b="1" dirty="0" err="1"/>
              <a:t>Budam</a:t>
            </a:r>
            <a:r>
              <a:rPr lang="hu-HU" b="1" dirty="0"/>
              <a:t> </a:t>
            </a:r>
            <a:r>
              <a:rPr lang="hu-HU" b="1" dirty="0" err="1"/>
              <a:t>Rochandulfi</a:t>
            </a:r>
            <a:r>
              <a:rPr lang="hu-HU" b="1" dirty="0"/>
              <a:t> </a:t>
            </a:r>
            <a:r>
              <a:rPr lang="hu-HU" b="1" dirty="0" err="1"/>
              <a:t>exercitu</a:t>
            </a:r>
            <a:r>
              <a:rPr lang="hu-HU" b="1" dirty="0"/>
              <a:t> </a:t>
            </a:r>
            <a:r>
              <a:rPr lang="hu-HU" b="1" dirty="0" err="1"/>
              <a:t>turpissime</a:t>
            </a:r>
            <a:r>
              <a:rPr lang="hu-HU" b="1" dirty="0"/>
              <a:t> </a:t>
            </a:r>
            <a:r>
              <a:rPr lang="hu-HU" b="1" dirty="0" err="1"/>
              <a:t>fuso</a:t>
            </a:r>
            <a:r>
              <a:rPr lang="hu-HU" b="1" dirty="0"/>
              <a:t> </a:t>
            </a:r>
            <a:r>
              <a:rPr lang="hu-HU" b="1" dirty="0" err="1"/>
              <a:t>deletoque</a:t>
            </a:r>
            <a:r>
              <a:rPr lang="hu-HU" b="1" dirty="0"/>
              <a:t> </a:t>
            </a:r>
            <a:r>
              <a:rPr lang="hu-HU" b="1" dirty="0" err="1"/>
              <a:t>vetere</a:t>
            </a:r>
            <a:r>
              <a:rPr lang="hu-HU" b="1" dirty="0"/>
              <a:t> belli </a:t>
            </a:r>
            <a:r>
              <a:rPr lang="hu-HU" b="1" dirty="0" err="1"/>
              <a:t>gloria</a:t>
            </a:r>
            <a:r>
              <a:rPr lang="hu-HU" b="1" dirty="0"/>
              <a:t> </a:t>
            </a:r>
            <a:r>
              <a:rPr lang="hu-HU" b="1" dirty="0" err="1"/>
              <a:t>decidissent</a:t>
            </a:r>
            <a:r>
              <a:rPr lang="hu-HU" b="1" dirty="0"/>
              <a:t> </a:t>
            </a:r>
            <a:r>
              <a:rPr lang="hu-HU" b="1" dirty="0" err="1"/>
              <a:t>nec</a:t>
            </a:r>
            <a:r>
              <a:rPr lang="hu-HU" b="1" dirty="0"/>
              <a:t> </a:t>
            </a:r>
            <a:r>
              <a:rPr lang="hu-HU" b="1" dirty="0" err="1"/>
              <a:t>quisquam</a:t>
            </a:r>
            <a:r>
              <a:rPr lang="hu-HU" b="1" dirty="0"/>
              <a:t> </a:t>
            </a:r>
            <a:r>
              <a:rPr lang="hu-HU" b="1" dirty="0" err="1"/>
              <a:t>erat</a:t>
            </a:r>
            <a:r>
              <a:rPr lang="hu-HU" b="1" dirty="0"/>
              <a:t>, vel </a:t>
            </a:r>
            <a:r>
              <a:rPr lang="hu-HU" b="1" dirty="0" err="1"/>
              <a:t>Austria</a:t>
            </a:r>
            <a:r>
              <a:rPr lang="hu-HU" b="1" dirty="0"/>
              <a:t> </a:t>
            </a:r>
            <a:r>
              <a:rPr lang="hu-HU" b="1" dirty="0" err="1"/>
              <a:t>domui</a:t>
            </a:r>
            <a:r>
              <a:rPr lang="hu-HU" b="1" dirty="0"/>
              <a:t> </a:t>
            </a:r>
            <a:r>
              <a:rPr lang="hu-HU" b="1" dirty="0" err="1"/>
              <a:t>graviter</a:t>
            </a:r>
            <a:r>
              <a:rPr lang="hu-HU" b="1" dirty="0"/>
              <a:t> </a:t>
            </a:r>
            <a:r>
              <a:rPr lang="hu-HU" b="1" dirty="0" err="1"/>
              <a:t>infensus</a:t>
            </a:r>
            <a:r>
              <a:rPr lang="hu-HU" b="1" dirty="0"/>
              <a:t> </a:t>
            </a:r>
            <a:r>
              <a:rPr lang="hu-HU" b="1" dirty="0" err="1"/>
              <a:t>qui</a:t>
            </a:r>
            <a:r>
              <a:rPr lang="hu-HU" b="1" dirty="0"/>
              <a:t> </a:t>
            </a:r>
            <a:r>
              <a:rPr lang="hu-HU" b="1" dirty="0" err="1"/>
              <a:t>acceptum</a:t>
            </a:r>
            <a:r>
              <a:rPr lang="hu-HU" b="1" dirty="0"/>
              <a:t> </a:t>
            </a:r>
            <a:r>
              <a:rPr lang="hu-HU" b="1" dirty="0" err="1"/>
              <a:t>dedecus</a:t>
            </a:r>
            <a:r>
              <a:rPr lang="hu-HU" b="1" dirty="0"/>
              <a:t> </a:t>
            </a:r>
            <a:r>
              <a:rPr lang="hu-HU" b="1" dirty="0" err="1"/>
              <a:t>nobili</a:t>
            </a:r>
            <a:r>
              <a:rPr lang="hu-HU" b="1" dirty="0"/>
              <a:t> </a:t>
            </a:r>
            <a:r>
              <a:rPr lang="hu-HU" b="1" dirty="0" err="1"/>
              <a:t>ausu</a:t>
            </a:r>
            <a:r>
              <a:rPr lang="hu-HU" b="1" dirty="0"/>
              <a:t> </a:t>
            </a:r>
            <a:r>
              <a:rPr lang="hu-HU" b="1" dirty="0" err="1"/>
              <a:t>sarciendum</a:t>
            </a:r>
            <a:r>
              <a:rPr lang="hu-HU" b="1" dirty="0"/>
              <a:t> </a:t>
            </a:r>
            <a:r>
              <a:rPr lang="hu-HU" b="1" dirty="0" err="1"/>
              <a:t>Budamque</a:t>
            </a:r>
            <a:r>
              <a:rPr lang="hu-HU" b="1" dirty="0"/>
              <a:t> </a:t>
            </a:r>
            <a:r>
              <a:rPr lang="hu-HU" b="1" dirty="0" err="1"/>
              <a:t>omnino</a:t>
            </a:r>
            <a:r>
              <a:rPr lang="hu-HU" b="1" dirty="0"/>
              <a:t> </a:t>
            </a:r>
            <a:r>
              <a:rPr lang="hu-HU" b="1" dirty="0" err="1"/>
              <a:t>repetendam</a:t>
            </a:r>
            <a:r>
              <a:rPr lang="hu-HU" b="1" dirty="0"/>
              <a:t> esse non </a:t>
            </a:r>
            <a:r>
              <a:rPr lang="hu-HU" b="1" dirty="0" err="1"/>
              <a:t>duceret</a:t>
            </a:r>
            <a:r>
              <a:rPr lang="hu-HU" b="1" dirty="0"/>
              <a:t>. </a:t>
            </a:r>
            <a:r>
              <a:rPr lang="hu-HU" b="1" dirty="0" err="1"/>
              <a:t>Admonebantur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desides</a:t>
            </a:r>
            <a:r>
              <a:rPr lang="hu-HU" b="1" dirty="0"/>
              <a:t> non </a:t>
            </a:r>
            <a:r>
              <a:rPr lang="hu-HU" b="1" dirty="0" err="1"/>
              <a:t>dubio</a:t>
            </a:r>
            <a:r>
              <a:rPr lang="hu-HU" b="1" dirty="0"/>
              <a:t> </a:t>
            </a:r>
            <a:r>
              <a:rPr lang="hu-HU" b="1" dirty="0" err="1"/>
              <a:t>vicini</a:t>
            </a:r>
            <a:r>
              <a:rPr lang="hu-HU" b="1" dirty="0"/>
              <a:t> </a:t>
            </a:r>
            <a:r>
              <a:rPr lang="hu-HU" b="1" dirty="0" err="1"/>
              <a:t>periculi</a:t>
            </a:r>
            <a:r>
              <a:rPr lang="hu-HU" b="1" dirty="0"/>
              <a:t> </a:t>
            </a:r>
            <a:r>
              <a:rPr lang="hu-HU" b="1" dirty="0" err="1"/>
              <a:t>metu</a:t>
            </a:r>
            <a:r>
              <a:rPr lang="hu-HU" b="1" dirty="0"/>
              <a:t>, </a:t>
            </a:r>
            <a:r>
              <a:rPr lang="hu-HU" b="1" dirty="0" err="1"/>
              <a:t>quoniam</a:t>
            </a:r>
            <a:r>
              <a:rPr lang="hu-HU" b="1" dirty="0"/>
              <a:t> </a:t>
            </a:r>
            <a:r>
              <a:rPr lang="hu-HU" b="1" dirty="0" err="1"/>
              <a:t>apparebat</a:t>
            </a:r>
            <a:r>
              <a:rPr lang="hu-HU" b="1" dirty="0"/>
              <a:t> </a:t>
            </a:r>
            <a:r>
              <a:rPr lang="hu-HU" b="1" dirty="0" err="1"/>
              <a:t>Turcas</a:t>
            </a:r>
            <a:r>
              <a:rPr lang="hu-HU" b="1" dirty="0"/>
              <a:t> </a:t>
            </a:r>
            <a:r>
              <a:rPr lang="hu-HU" b="1" dirty="0" err="1"/>
              <a:t>nusquam</a:t>
            </a:r>
            <a:r>
              <a:rPr lang="hu-HU" b="1" dirty="0"/>
              <a:t> </a:t>
            </a:r>
            <a:r>
              <a:rPr lang="hu-HU" b="1" dirty="0" err="1"/>
              <a:t>vinci</a:t>
            </a:r>
            <a:r>
              <a:rPr lang="hu-HU" b="1" dirty="0"/>
              <a:t> </a:t>
            </a:r>
            <a:r>
              <a:rPr lang="hu-HU" b="1" dirty="0" err="1"/>
              <a:t>solitos</a:t>
            </a:r>
            <a:r>
              <a:rPr lang="hu-HU" b="1" dirty="0"/>
              <a:t> </a:t>
            </a:r>
            <a:r>
              <a:rPr lang="hu-HU" b="1" dirty="0" err="1"/>
              <a:t>perpetuoque</a:t>
            </a:r>
            <a:r>
              <a:rPr lang="hu-HU" b="1" dirty="0"/>
              <a:t> </a:t>
            </a:r>
            <a:r>
              <a:rPr lang="hu-HU" b="1" dirty="0" err="1"/>
              <a:t>bellandi</a:t>
            </a:r>
            <a:r>
              <a:rPr lang="hu-HU" b="1" dirty="0"/>
              <a:t> </a:t>
            </a:r>
            <a:r>
              <a:rPr lang="hu-HU" b="1" dirty="0" err="1"/>
              <a:t>studio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consuetudine</a:t>
            </a:r>
            <a:r>
              <a:rPr lang="hu-HU" b="1" dirty="0"/>
              <a:t> </a:t>
            </a:r>
            <a:r>
              <a:rPr lang="hu-HU" b="1" dirty="0" err="1"/>
              <a:t>procedendi</a:t>
            </a:r>
            <a:r>
              <a:rPr lang="hu-HU" b="1" dirty="0"/>
              <a:t>, </a:t>
            </a:r>
            <a:r>
              <a:rPr lang="hu-HU" b="1" dirty="0" err="1"/>
              <a:t>praedam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prolati</a:t>
            </a:r>
            <a:r>
              <a:rPr lang="hu-HU" b="1" dirty="0"/>
              <a:t> </a:t>
            </a:r>
            <a:r>
              <a:rPr lang="hu-HU" b="1" dirty="0" err="1"/>
              <a:t>imperii</a:t>
            </a:r>
            <a:r>
              <a:rPr lang="hu-HU" b="1" dirty="0"/>
              <a:t> </a:t>
            </a:r>
            <a:r>
              <a:rPr lang="hu-HU" b="1" dirty="0" err="1"/>
              <a:t>famam</a:t>
            </a:r>
            <a:r>
              <a:rPr lang="hu-HU" b="1" dirty="0"/>
              <a:t> </a:t>
            </a:r>
            <a:r>
              <a:rPr lang="hu-HU" b="1" dirty="0" err="1"/>
              <a:t>quaerent</a:t>
            </a:r>
            <a:r>
              <a:rPr lang="hu-HU" dirty="0" err="1"/>
              <a:t>es</a:t>
            </a:r>
            <a:r>
              <a:rPr lang="hu-HU" dirty="0"/>
              <a:t> </a:t>
            </a:r>
            <a:r>
              <a:rPr lang="hu-HU" dirty="0" err="1"/>
              <a:t>Christianae</a:t>
            </a:r>
            <a:r>
              <a:rPr lang="hu-HU" dirty="0"/>
              <a:t> </a:t>
            </a:r>
            <a:r>
              <a:rPr lang="hu-HU" dirty="0" err="1"/>
              <a:t>causae</a:t>
            </a:r>
            <a:r>
              <a:rPr lang="hu-HU" dirty="0"/>
              <a:t> </a:t>
            </a:r>
            <a:r>
              <a:rPr lang="hu-HU" dirty="0" err="1"/>
              <a:t>defuturus</a:t>
            </a:r>
            <a:r>
              <a:rPr lang="hu-HU" dirty="0"/>
              <a:t> esse </a:t>
            </a:r>
            <a:r>
              <a:rPr lang="hu-HU" dirty="0" err="1"/>
              <a:t>credebatur</a:t>
            </a:r>
            <a:r>
              <a:rPr lang="hu-HU" dirty="0"/>
              <a:t>: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astuto</a:t>
            </a:r>
            <a:r>
              <a:rPr lang="hu-HU" dirty="0"/>
              <a:t> </a:t>
            </a:r>
            <a:r>
              <a:rPr lang="hu-HU" dirty="0" err="1"/>
              <a:t>constantique</a:t>
            </a:r>
            <a:r>
              <a:rPr lang="hu-HU" dirty="0"/>
              <a:t> </a:t>
            </a:r>
            <a:r>
              <a:rPr lang="hu-HU" dirty="0" err="1"/>
              <a:t>vir</a:t>
            </a:r>
            <a:r>
              <a:rPr lang="hu-HU" dirty="0"/>
              <a:t> </a:t>
            </a:r>
            <a:r>
              <a:rPr lang="hu-HU" dirty="0" err="1"/>
              <a:t>ingenio</a:t>
            </a:r>
            <a:r>
              <a:rPr lang="hu-HU" dirty="0"/>
              <a:t>, </a:t>
            </a:r>
            <a:r>
              <a:rPr lang="hu-HU" dirty="0" err="1"/>
              <a:t>quum</a:t>
            </a:r>
            <a:r>
              <a:rPr lang="hu-HU" dirty="0"/>
              <a:t> nihil </a:t>
            </a:r>
            <a:r>
              <a:rPr lang="hu-HU" dirty="0" err="1"/>
              <a:t>sibi</a:t>
            </a:r>
            <a:r>
              <a:rPr lang="hu-HU" dirty="0"/>
              <a:t> ante belli </a:t>
            </a:r>
            <a:r>
              <a:rPr lang="hu-HU" dirty="0" err="1"/>
              <a:t>eventum</a:t>
            </a:r>
            <a:r>
              <a:rPr lang="hu-HU" dirty="0"/>
              <a:t> </a:t>
            </a:r>
            <a:r>
              <a:rPr lang="hu-HU" dirty="0" err="1"/>
              <a:t>temere</a:t>
            </a:r>
            <a:r>
              <a:rPr lang="hu-HU" dirty="0"/>
              <a:t> </a:t>
            </a:r>
            <a:r>
              <a:rPr lang="hu-HU" dirty="0" err="1"/>
              <a:t>praemoliendum</a:t>
            </a:r>
            <a:r>
              <a:rPr lang="hu-HU" dirty="0"/>
              <a:t> </a:t>
            </a:r>
            <a:r>
              <a:rPr lang="hu-HU" dirty="0" err="1"/>
              <a:t>arbitraretur</a:t>
            </a:r>
            <a:r>
              <a:rPr lang="hu-HU" dirty="0"/>
              <a:t>, </a:t>
            </a:r>
            <a:r>
              <a:rPr lang="hu-HU" dirty="0" err="1"/>
              <a:t>ita</a:t>
            </a:r>
            <a:r>
              <a:rPr lang="hu-HU" dirty="0"/>
              <a:t> </a:t>
            </a:r>
            <a:r>
              <a:rPr lang="hu-HU" dirty="0" err="1"/>
              <a:t>solicitantibus</a:t>
            </a:r>
            <a:r>
              <a:rPr lang="hu-HU" dirty="0"/>
              <a:t> </a:t>
            </a:r>
            <a:r>
              <a:rPr lang="hu-HU" dirty="0" err="1"/>
              <a:t>regiis</a:t>
            </a:r>
            <a:r>
              <a:rPr lang="hu-HU" dirty="0"/>
              <a:t> </a:t>
            </a:r>
            <a:r>
              <a:rPr lang="hu-HU" dirty="0" err="1"/>
              <a:t>amicisque</a:t>
            </a:r>
            <a:r>
              <a:rPr lang="hu-HU" dirty="0"/>
              <a:t> </a:t>
            </a:r>
            <a:r>
              <a:rPr lang="hu-HU" dirty="0" err="1"/>
              <a:t>veteribus</a:t>
            </a:r>
            <a:r>
              <a:rPr lang="hu-HU" dirty="0"/>
              <a:t> </a:t>
            </a:r>
            <a:r>
              <a:rPr lang="hu-HU" dirty="0" err="1"/>
              <a:t>verba</a:t>
            </a:r>
            <a:r>
              <a:rPr lang="hu-HU" dirty="0"/>
              <a:t> </a:t>
            </a:r>
            <a:r>
              <a:rPr lang="hu-HU" dirty="0" err="1"/>
              <a:t>dabat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transeundi</a:t>
            </a:r>
            <a:r>
              <a:rPr lang="hu-HU" dirty="0"/>
              <a:t> </a:t>
            </a:r>
            <a:r>
              <a:rPr lang="hu-HU" dirty="0" err="1"/>
              <a:t>spem</a:t>
            </a:r>
            <a:r>
              <a:rPr lang="hu-HU" dirty="0"/>
              <a:t> </a:t>
            </a:r>
            <a:r>
              <a:rPr lang="hu-HU" dirty="0" err="1"/>
              <a:t>praeberet</a:t>
            </a:r>
            <a:r>
              <a:rPr lang="hu-HU" dirty="0"/>
              <a:t>,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obligaret</a:t>
            </a:r>
            <a:r>
              <a:rPr lang="hu-HU" dirty="0"/>
              <a:t> </a:t>
            </a:r>
            <a:r>
              <a:rPr lang="hu-HU" dirty="0" err="1"/>
              <a:t>fidem</a:t>
            </a:r>
            <a:r>
              <a:rPr lang="hu-HU" dirty="0"/>
              <a:t> </a:t>
            </a:r>
            <a:r>
              <a:rPr lang="hu-HU" dirty="0" err="1"/>
              <a:t>ullo</a:t>
            </a:r>
            <a:r>
              <a:rPr lang="hu-HU" dirty="0"/>
              <a:t> </a:t>
            </a:r>
            <a:r>
              <a:rPr lang="hu-HU" dirty="0" err="1"/>
              <a:t>literarum</a:t>
            </a:r>
            <a:r>
              <a:rPr lang="hu-HU" dirty="0"/>
              <a:t> </a:t>
            </a:r>
            <a:r>
              <a:rPr lang="hu-HU" dirty="0" err="1"/>
              <a:t>testimonio</a:t>
            </a:r>
            <a:r>
              <a:rPr lang="hu-HU" dirty="0"/>
              <a:t>, quo </a:t>
            </a:r>
            <a:r>
              <a:rPr lang="hu-HU" dirty="0" err="1"/>
              <a:t>Turcis</a:t>
            </a:r>
            <a:r>
              <a:rPr lang="hu-HU" dirty="0"/>
              <a:t> </a:t>
            </a:r>
            <a:r>
              <a:rPr lang="hu-HU" dirty="0" err="1"/>
              <a:t>inita</a:t>
            </a:r>
            <a:r>
              <a:rPr lang="hu-HU" dirty="0"/>
              <a:t> </a:t>
            </a:r>
            <a:r>
              <a:rPr lang="hu-HU" dirty="0" err="1"/>
              <a:t>consilia</a:t>
            </a:r>
            <a:r>
              <a:rPr lang="hu-HU" dirty="0"/>
              <a:t> </a:t>
            </a:r>
            <a:r>
              <a:rPr lang="hu-HU" dirty="0" err="1"/>
              <a:t>proderentur</a:t>
            </a:r>
            <a:r>
              <a:rPr lang="hu-HU" dirty="0"/>
              <a:t>. </a:t>
            </a:r>
            <a:r>
              <a:rPr lang="hu-HU" dirty="0" err="1"/>
              <a:t>Paulus</a:t>
            </a:r>
            <a:r>
              <a:rPr lang="hu-HU" dirty="0"/>
              <a:t> </a:t>
            </a:r>
            <a:r>
              <a:rPr lang="hu-HU" dirty="0" err="1"/>
              <a:t>quoque</a:t>
            </a:r>
            <a:r>
              <a:rPr lang="hu-HU" dirty="0"/>
              <a:t> </a:t>
            </a:r>
            <a:r>
              <a:rPr lang="hu-HU" dirty="0" err="1"/>
              <a:t>Pontifex</a:t>
            </a:r>
            <a:r>
              <a:rPr lang="hu-HU" dirty="0"/>
              <a:t> </a:t>
            </a:r>
            <a:r>
              <a:rPr lang="hu-HU" dirty="0" err="1"/>
              <a:t>quod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mirificae</a:t>
            </a:r>
            <a:r>
              <a:rPr lang="hu-HU" dirty="0"/>
              <a:t> </a:t>
            </a:r>
            <a:r>
              <a:rPr lang="hu-HU" dirty="0" err="1"/>
              <a:t>voluntatis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liberalis</a:t>
            </a:r>
            <a:r>
              <a:rPr lang="hu-HU" dirty="0"/>
              <a:t> </a:t>
            </a:r>
            <a:r>
              <a:rPr lang="hu-HU" dirty="0" err="1"/>
              <a:t>officii</a:t>
            </a:r>
            <a:r>
              <a:rPr lang="hu-HU" dirty="0"/>
              <a:t> </a:t>
            </a:r>
            <a:r>
              <a:rPr lang="hu-HU" dirty="0" err="1"/>
              <a:t>munus</a:t>
            </a:r>
            <a:r>
              <a:rPr lang="hu-HU" dirty="0"/>
              <a:t>, </a:t>
            </a:r>
            <a:r>
              <a:rPr lang="hu-HU" dirty="0" err="1"/>
              <a:t>tria</a:t>
            </a:r>
            <a:r>
              <a:rPr lang="hu-HU" dirty="0"/>
              <a:t> </a:t>
            </a:r>
            <a:r>
              <a:rPr lang="hu-HU" dirty="0" err="1"/>
              <a:t>millia</a:t>
            </a:r>
            <a:r>
              <a:rPr lang="hu-HU" dirty="0"/>
              <a:t> </a:t>
            </a:r>
            <a:r>
              <a:rPr lang="hu-HU" dirty="0" err="1"/>
              <a:t>delectorum</a:t>
            </a:r>
            <a:r>
              <a:rPr lang="hu-HU" dirty="0"/>
              <a:t> </a:t>
            </a:r>
            <a:r>
              <a:rPr lang="hu-HU" dirty="0" err="1"/>
              <a:t>peditum</a:t>
            </a:r>
            <a:r>
              <a:rPr lang="hu-HU" dirty="0"/>
              <a:t> </a:t>
            </a:r>
            <a:r>
              <a:rPr lang="hu-HU" dirty="0" err="1"/>
              <a:t>Viennam</a:t>
            </a:r>
            <a:r>
              <a:rPr lang="hu-HU" dirty="0"/>
              <a:t> ad </a:t>
            </a:r>
            <a:r>
              <a:rPr lang="hu-HU" dirty="0" err="1"/>
              <a:t>exercitum</a:t>
            </a:r>
            <a:r>
              <a:rPr lang="hu-HU" dirty="0"/>
              <a:t> </a:t>
            </a:r>
            <a:r>
              <a:rPr lang="hu-HU" dirty="0" err="1"/>
              <a:t>misit</a:t>
            </a:r>
            <a:r>
              <a:rPr lang="hu-HU" dirty="0"/>
              <a:t>, </a:t>
            </a:r>
            <a:r>
              <a:rPr lang="hu-HU" dirty="0" err="1"/>
              <a:t>hisque</a:t>
            </a:r>
            <a:r>
              <a:rPr lang="hu-HU" dirty="0"/>
              <a:t> </a:t>
            </a:r>
            <a:r>
              <a:rPr lang="hu-HU" dirty="0" err="1"/>
              <a:t>ducem</a:t>
            </a:r>
            <a:r>
              <a:rPr lang="hu-HU" dirty="0"/>
              <a:t> </a:t>
            </a:r>
            <a:r>
              <a:rPr lang="hu-HU" dirty="0" err="1"/>
              <a:t>attribuit</a:t>
            </a:r>
            <a:r>
              <a:rPr lang="hu-HU" dirty="0"/>
              <a:t> Alexandrum </a:t>
            </a:r>
            <a:r>
              <a:rPr lang="hu-HU" dirty="0" err="1"/>
              <a:t>Vitellium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is </a:t>
            </a:r>
            <a:r>
              <a:rPr lang="hu-HU" dirty="0" err="1"/>
              <a:t>praecipue</a:t>
            </a:r>
            <a:r>
              <a:rPr lang="hu-HU" dirty="0"/>
              <a:t> </a:t>
            </a:r>
            <a:r>
              <a:rPr lang="hu-HU" dirty="0" err="1"/>
              <a:t>mitteretur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spectatis</a:t>
            </a:r>
            <a:r>
              <a:rPr lang="hu-HU" dirty="0"/>
              <a:t> </a:t>
            </a:r>
            <a:r>
              <a:rPr lang="hu-HU" dirty="0" err="1"/>
              <a:t>operibus</a:t>
            </a:r>
            <a:r>
              <a:rPr lang="hu-HU" dirty="0"/>
              <a:t> </a:t>
            </a:r>
            <a:r>
              <a:rPr lang="hu-HU" dirty="0" err="1"/>
              <a:t>pugnacis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egregii</a:t>
            </a:r>
            <a:r>
              <a:rPr lang="hu-HU" dirty="0"/>
              <a:t> </a:t>
            </a:r>
            <a:r>
              <a:rPr lang="hu-HU" dirty="0" err="1"/>
              <a:t>ducis</a:t>
            </a:r>
            <a:r>
              <a:rPr lang="hu-HU" dirty="0"/>
              <a:t> </a:t>
            </a:r>
            <a:r>
              <a:rPr lang="hu-HU" dirty="0" err="1"/>
              <a:t>famam</a:t>
            </a:r>
            <a:r>
              <a:rPr lang="hu-HU" dirty="0"/>
              <a:t> </a:t>
            </a:r>
            <a:r>
              <a:rPr lang="hu-HU" dirty="0" err="1"/>
              <a:t>quaesisset</a:t>
            </a:r>
            <a:r>
              <a:rPr lang="hu-HU" dirty="0"/>
              <a:t>. Italos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duces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milites</a:t>
            </a:r>
            <a:r>
              <a:rPr lang="hu-HU" dirty="0"/>
              <a:t> rex ipse </a:t>
            </a:r>
            <a:r>
              <a:rPr lang="hu-HU" dirty="0" err="1"/>
              <a:t>uti</a:t>
            </a:r>
            <a:r>
              <a:rPr lang="hu-HU" dirty="0"/>
              <a:t> </a:t>
            </a:r>
            <a:r>
              <a:rPr lang="hu-HU" dirty="0" err="1"/>
              <a:t>maxime</a:t>
            </a:r>
            <a:r>
              <a:rPr lang="hu-HU" dirty="0"/>
              <a:t> </a:t>
            </a:r>
            <a:r>
              <a:rPr lang="hu-HU" dirty="0" err="1"/>
              <a:t>idoneos</a:t>
            </a:r>
            <a:r>
              <a:rPr lang="hu-HU" dirty="0"/>
              <a:t> </a:t>
            </a:r>
            <a:r>
              <a:rPr lang="hu-HU" dirty="0" err="1"/>
              <a:t>expugnandis</a:t>
            </a:r>
            <a:r>
              <a:rPr lang="hu-HU" dirty="0"/>
              <a:t> </a:t>
            </a:r>
            <a:r>
              <a:rPr lang="hu-HU" dirty="0" err="1"/>
              <a:t>urbibus</a:t>
            </a:r>
            <a:r>
              <a:rPr lang="hu-HU" dirty="0"/>
              <a:t> </a:t>
            </a:r>
            <a:r>
              <a:rPr lang="hu-HU" dirty="0" err="1"/>
              <a:t>quaerebat</a:t>
            </a:r>
            <a:r>
              <a:rPr lang="hu-HU" dirty="0"/>
              <a:t>: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paulo</a:t>
            </a:r>
            <a:r>
              <a:rPr lang="hu-HU" dirty="0"/>
              <a:t> ante </a:t>
            </a:r>
            <a:r>
              <a:rPr lang="hu-HU" dirty="0" err="1"/>
              <a:t>Philippum</a:t>
            </a:r>
            <a:r>
              <a:rPr lang="hu-HU" dirty="0"/>
              <a:t> </a:t>
            </a:r>
            <a:r>
              <a:rPr lang="hu-HU" dirty="0" err="1"/>
              <a:t>Torniellum</a:t>
            </a:r>
            <a:r>
              <a:rPr lang="hu-HU" dirty="0"/>
              <a:t> cum </a:t>
            </a:r>
            <a:r>
              <a:rPr lang="hu-HU" dirty="0" err="1"/>
              <a:t>aliquot</a:t>
            </a:r>
            <a:r>
              <a:rPr lang="hu-HU" dirty="0"/>
              <a:t> </a:t>
            </a:r>
            <a:r>
              <a:rPr lang="hu-HU" dirty="0" err="1"/>
              <a:t>cohortibus</a:t>
            </a:r>
            <a:r>
              <a:rPr lang="hu-HU" dirty="0"/>
              <a:t> </a:t>
            </a:r>
            <a:r>
              <a:rPr lang="hu-HU" dirty="0" err="1"/>
              <a:t>mercede</a:t>
            </a:r>
            <a:r>
              <a:rPr lang="hu-HU" dirty="0"/>
              <a:t> </a:t>
            </a:r>
            <a:r>
              <a:rPr lang="hu-HU" dirty="0" err="1"/>
              <a:t>conduxerat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172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0DEACE-38E3-45AD-9593-D5C18093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D31CE9-809A-4CEE-A961-A35DAE337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05" y="579354"/>
            <a:ext cx="11297503" cy="58077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err="1"/>
              <a:t>Istvánffy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liber</a:t>
            </a:r>
            <a:r>
              <a:rPr lang="hu-HU" dirty="0"/>
              <a:t> XV 245-46</a:t>
            </a:r>
          </a:p>
          <a:p>
            <a:pPr marL="0" indent="0">
              <a:buNone/>
            </a:pPr>
            <a:r>
              <a:rPr lang="hu-HU" dirty="0" err="1"/>
              <a:t>Atrox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inexpectatus</a:t>
            </a:r>
            <a:r>
              <a:rPr lang="hu-HU" dirty="0"/>
              <a:t> </a:t>
            </a:r>
            <a:r>
              <a:rPr lang="hu-HU" dirty="0" err="1"/>
              <a:t>captae</a:t>
            </a:r>
            <a:r>
              <a:rPr lang="hu-HU" dirty="0"/>
              <a:t> </a:t>
            </a:r>
            <a:r>
              <a:rPr lang="hu-HU" dirty="0" err="1"/>
              <a:t>opulentae</a:t>
            </a:r>
            <a:r>
              <a:rPr lang="hu-HU" dirty="0"/>
              <a:t> </a:t>
            </a:r>
            <a:r>
              <a:rPr lang="hu-HU" dirty="0" err="1"/>
              <a:t>urbis</a:t>
            </a:r>
            <a:r>
              <a:rPr lang="hu-HU" dirty="0"/>
              <a:t> </a:t>
            </a:r>
            <a:r>
              <a:rPr lang="hu-HU" dirty="0" err="1"/>
              <a:t>casus</a:t>
            </a:r>
            <a:r>
              <a:rPr lang="hu-HU" dirty="0"/>
              <a:t> </a:t>
            </a:r>
            <a:r>
              <a:rPr lang="hu-HU" dirty="0" err="1"/>
              <a:t>ac</a:t>
            </a:r>
            <a:r>
              <a:rPr lang="hu-HU" dirty="0"/>
              <a:t> </a:t>
            </a:r>
            <a:r>
              <a:rPr lang="hu-HU" dirty="0" err="1"/>
              <a:t>fraude</a:t>
            </a:r>
            <a:r>
              <a:rPr lang="hu-HU" dirty="0"/>
              <a:t> </a:t>
            </a:r>
            <a:r>
              <a:rPr lang="hu-HU" dirty="0" err="1"/>
              <a:t>hostium</a:t>
            </a:r>
            <a:r>
              <a:rPr lang="hu-HU" dirty="0"/>
              <a:t> </a:t>
            </a:r>
            <a:r>
              <a:rPr lang="hu-HU" dirty="0" err="1"/>
              <a:t>plusquam</a:t>
            </a:r>
            <a:r>
              <a:rPr lang="hu-HU" dirty="0"/>
              <a:t> </a:t>
            </a:r>
            <a:r>
              <a:rPr lang="hu-HU" dirty="0" err="1"/>
              <a:t>Punica</a:t>
            </a:r>
            <a:r>
              <a:rPr lang="hu-HU" dirty="0"/>
              <a:t>, </a:t>
            </a:r>
            <a:r>
              <a:rPr lang="hu-HU" dirty="0" err="1"/>
              <a:t>procuratum</a:t>
            </a:r>
            <a:r>
              <a:rPr lang="hu-HU" dirty="0"/>
              <a:t> </a:t>
            </a:r>
            <a:r>
              <a:rPr lang="hu-HU" dirty="0" err="1"/>
              <a:t>reginae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pupilli</a:t>
            </a:r>
            <a:r>
              <a:rPr lang="hu-HU" dirty="0"/>
              <a:t> exilium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supra</a:t>
            </a:r>
            <a:r>
              <a:rPr lang="hu-HU" dirty="0"/>
              <a:t> </a:t>
            </a:r>
            <a:r>
              <a:rPr lang="hu-HU" dirty="0" err="1"/>
              <a:t>irritum</a:t>
            </a:r>
            <a:r>
              <a:rPr lang="hu-HU" dirty="0"/>
              <a:t> </a:t>
            </a:r>
            <a:r>
              <a:rPr lang="hu-HU" dirty="0" err="1"/>
              <a:t>legationis</a:t>
            </a:r>
            <a:r>
              <a:rPr lang="hu-HU" dirty="0"/>
              <a:t> </a:t>
            </a:r>
            <a:r>
              <a:rPr lang="hu-HU" dirty="0" err="1"/>
              <a:t>eventum</a:t>
            </a:r>
            <a:r>
              <a:rPr lang="hu-HU" dirty="0"/>
              <a:t>, </a:t>
            </a:r>
            <a:r>
              <a:rPr lang="hu-HU" dirty="0" err="1"/>
              <a:t>deleti</a:t>
            </a:r>
            <a:r>
              <a:rPr lang="hu-HU" dirty="0"/>
              <a:t> </a:t>
            </a:r>
            <a:r>
              <a:rPr lang="hu-HU" dirty="0" err="1"/>
              <a:t>tam</a:t>
            </a:r>
            <a:r>
              <a:rPr lang="hu-HU" dirty="0"/>
              <a:t> </a:t>
            </a:r>
            <a:r>
              <a:rPr lang="hu-HU" dirty="0" err="1"/>
              <a:t>florentis</a:t>
            </a:r>
            <a:r>
              <a:rPr lang="hu-HU" dirty="0"/>
              <a:t> </a:t>
            </a:r>
            <a:r>
              <a:rPr lang="hu-HU" dirty="0" err="1"/>
              <a:t>exercitus</a:t>
            </a:r>
            <a:r>
              <a:rPr lang="hu-HU" dirty="0"/>
              <a:t> </a:t>
            </a:r>
            <a:r>
              <a:rPr lang="hu-HU" dirty="0" err="1"/>
              <a:t>fama</a:t>
            </a:r>
            <a:r>
              <a:rPr lang="hu-HU" dirty="0"/>
              <a:t> non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Ferdinando</a:t>
            </a:r>
            <a:r>
              <a:rPr lang="hu-HU" dirty="0"/>
              <a:t> </a:t>
            </a:r>
            <a:r>
              <a:rPr lang="hu-HU" dirty="0" err="1"/>
              <a:t>magnum</a:t>
            </a:r>
            <a:r>
              <a:rPr lang="hu-HU" dirty="0"/>
              <a:t> </a:t>
            </a:r>
            <a:r>
              <a:rPr lang="hu-HU" dirty="0" err="1"/>
              <a:t>metum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pavorem</a:t>
            </a:r>
            <a:r>
              <a:rPr lang="hu-HU" dirty="0"/>
              <a:t> </a:t>
            </a:r>
            <a:r>
              <a:rPr lang="hu-HU" dirty="0" err="1"/>
              <a:t>incusserat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b="1" dirty="0" err="1"/>
              <a:t>torius</a:t>
            </a:r>
            <a:r>
              <a:rPr lang="hu-HU" b="1" dirty="0"/>
              <a:t> </a:t>
            </a:r>
            <a:r>
              <a:rPr lang="hu-HU" b="1" dirty="0" err="1"/>
              <a:t>etiam</a:t>
            </a:r>
            <a:r>
              <a:rPr lang="hu-HU" b="1" dirty="0"/>
              <a:t> </a:t>
            </a:r>
            <a:r>
              <a:rPr lang="hu-HU" b="1" dirty="0" err="1"/>
              <a:t>Germaniae</a:t>
            </a:r>
            <a:r>
              <a:rPr lang="hu-HU" b="1" dirty="0"/>
              <a:t> </a:t>
            </a:r>
            <a:r>
              <a:rPr lang="hu-HU" dirty="0" err="1"/>
              <a:t>principes</a:t>
            </a:r>
            <a:r>
              <a:rPr lang="hu-HU" dirty="0"/>
              <a:t> </a:t>
            </a:r>
            <a:r>
              <a:rPr lang="hu-HU" dirty="0" err="1"/>
              <a:t>populique</a:t>
            </a:r>
            <a:r>
              <a:rPr lang="hu-HU" dirty="0"/>
              <a:t> </a:t>
            </a:r>
            <a:r>
              <a:rPr lang="hu-HU" dirty="0" err="1"/>
              <a:t>vicinitate</a:t>
            </a:r>
            <a:r>
              <a:rPr lang="hu-HU" dirty="0"/>
              <a:t> </a:t>
            </a:r>
            <a:r>
              <a:rPr lang="hu-HU" dirty="0" err="1"/>
              <a:t>tam</a:t>
            </a:r>
            <a:r>
              <a:rPr lang="hu-HU" dirty="0"/>
              <a:t> diri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praepotentis</a:t>
            </a:r>
            <a:r>
              <a:rPr lang="hu-HU" dirty="0"/>
              <a:t> </a:t>
            </a:r>
            <a:r>
              <a:rPr lang="hu-HU" dirty="0" err="1"/>
              <a:t>hostis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vincere</a:t>
            </a:r>
            <a:r>
              <a:rPr lang="hu-HU" dirty="0"/>
              <a:t> </a:t>
            </a:r>
            <a:r>
              <a:rPr lang="hu-HU" dirty="0" err="1"/>
              <a:t>omnia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sub</a:t>
            </a:r>
            <a:r>
              <a:rPr lang="hu-HU" dirty="0"/>
              <a:t> </a:t>
            </a:r>
            <a:r>
              <a:rPr lang="hu-HU" dirty="0" err="1"/>
              <a:t>iugum</a:t>
            </a:r>
            <a:r>
              <a:rPr lang="hu-HU" dirty="0"/>
              <a:t> </a:t>
            </a:r>
            <a:r>
              <a:rPr lang="hu-HU" dirty="0" err="1"/>
              <a:t>rapere</a:t>
            </a:r>
            <a:r>
              <a:rPr lang="hu-HU" dirty="0"/>
              <a:t> </a:t>
            </a:r>
            <a:r>
              <a:rPr lang="hu-HU" dirty="0" err="1"/>
              <a:t>consuevisset</a:t>
            </a:r>
            <a:r>
              <a:rPr lang="hu-HU" dirty="0"/>
              <a:t>, </a:t>
            </a:r>
            <a:r>
              <a:rPr lang="hu-HU" dirty="0" err="1"/>
              <a:t>haud</a:t>
            </a:r>
            <a:r>
              <a:rPr lang="hu-HU" dirty="0"/>
              <a:t> </a:t>
            </a:r>
            <a:r>
              <a:rPr lang="hu-HU" dirty="0" err="1"/>
              <a:t>mediocriter</a:t>
            </a:r>
            <a:r>
              <a:rPr lang="hu-HU" dirty="0"/>
              <a:t> </a:t>
            </a:r>
            <a:r>
              <a:rPr lang="hu-HU" dirty="0" err="1"/>
              <a:t>trepidare</a:t>
            </a:r>
            <a:r>
              <a:rPr lang="hu-HU" dirty="0"/>
              <a:t> </a:t>
            </a:r>
            <a:r>
              <a:rPr lang="hu-HU" dirty="0" err="1"/>
              <a:t>videbantur</a:t>
            </a:r>
            <a:r>
              <a:rPr lang="hu-HU" dirty="0"/>
              <a:t>. </a:t>
            </a:r>
            <a:r>
              <a:rPr lang="hu-HU" b="1" dirty="0" err="1"/>
              <a:t>Nam</a:t>
            </a:r>
            <a:r>
              <a:rPr lang="hu-HU" b="1" dirty="0"/>
              <a:t> </a:t>
            </a:r>
            <a:r>
              <a:rPr lang="hu-HU" b="1" dirty="0" err="1"/>
              <a:t>praeter</a:t>
            </a:r>
            <a:r>
              <a:rPr lang="hu-HU" b="1" dirty="0"/>
              <a:t> </a:t>
            </a:r>
            <a:r>
              <a:rPr lang="hu-HU" b="1" dirty="0" err="1"/>
              <a:t>tormentorum</a:t>
            </a:r>
            <a:r>
              <a:rPr lang="hu-HU" b="1" dirty="0"/>
              <a:t> </a:t>
            </a:r>
            <a:r>
              <a:rPr lang="hu-HU" b="1" dirty="0" err="1"/>
              <a:t>ingentem</a:t>
            </a:r>
            <a:r>
              <a:rPr lang="hu-HU" b="1" dirty="0"/>
              <a:t> </a:t>
            </a:r>
            <a:r>
              <a:rPr lang="hu-HU" b="1" dirty="0" err="1"/>
              <a:t>iacturam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dirty="0" err="1"/>
              <a:t>quae</a:t>
            </a:r>
            <a:r>
              <a:rPr lang="hu-HU" dirty="0"/>
              <a:t> </a:t>
            </a:r>
            <a:r>
              <a:rPr lang="hu-HU" dirty="0" err="1"/>
              <a:t>tamen</a:t>
            </a:r>
            <a:r>
              <a:rPr lang="hu-HU" dirty="0"/>
              <a:t> </a:t>
            </a:r>
            <a:r>
              <a:rPr lang="hu-HU" dirty="0" err="1"/>
              <a:t>pecunia</a:t>
            </a:r>
            <a:r>
              <a:rPr lang="hu-HU" dirty="0"/>
              <a:t> forte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haud</a:t>
            </a:r>
            <a:r>
              <a:rPr lang="hu-HU" dirty="0"/>
              <a:t> </a:t>
            </a:r>
            <a:r>
              <a:rPr lang="hu-HU" dirty="0" err="1"/>
              <a:t>mediocri</a:t>
            </a:r>
            <a:r>
              <a:rPr lang="hu-HU" dirty="0"/>
              <a:t> </a:t>
            </a:r>
            <a:r>
              <a:rPr lang="hu-HU" dirty="0" err="1"/>
              <a:t>sumptu</a:t>
            </a:r>
            <a:r>
              <a:rPr lang="hu-HU" dirty="0"/>
              <a:t> </a:t>
            </a:r>
            <a:r>
              <a:rPr lang="hu-HU" dirty="0" err="1"/>
              <a:t>resarciri</a:t>
            </a:r>
            <a:r>
              <a:rPr lang="hu-HU" dirty="0"/>
              <a:t> </a:t>
            </a:r>
            <a:r>
              <a:rPr lang="hu-HU" dirty="0" err="1"/>
              <a:t>posse</a:t>
            </a:r>
            <a:r>
              <a:rPr lang="hu-HU" dirty="0"/>
              <a:t> </a:t>
            </a:r>
            <a:r>
              <a:rPr lang="hu-HU" dirty="0" err="1"/>
              <a:t>censebatur</a:t>
            </a:r>
            <a:r>
              <a:rPr lang="hu-HU" dirty="0"/>
              <a:t>) </a:t>
            </a:r>
            <a:r>
              <a:rPr lang="hu-HU" dirty="0" err="1"/>
              <a:t>antiquum</a:t>
            </a:r>
            <a:r>
              <a:rPr lang="hu-HU" dirty="0"/>
              <a:t> </a:t>
            </a:r>
            <a:r>
              <a:rPr lang="hu-HU" dirty="0" err="1"/>
              <a:t>etiam</a:t>
            </a:r>
            <a:r>
              <a:rPr lang="hu-HU" dirty="0"/>
              <a:t> </a:t>
            </a:r>
            <a:r>
              <a:rPr lang="hu-HU" dirty="0" err="1"/>
              <a:t>fortissimae</a:t>
            </a:r>
            <a:r>
              <a:rPr lang="hu-HU" dirty="0"/>
              <a:t> </a:t>
            </a:r>
            <a:r>
              <a:rPr lang="hu-HU" b="1" dirty="0" err="1"/>
              <a:t>Germanorum</a:t>
            </a:r>
            <a:r>
              <a:rPr lang="hu-HU" b="1" dirty="0"/>
              <a:t> </a:t>
            </a:r>
            <a:r>
              <a:rPr lang="hu-HU" b="1" dirty="0" err="1"/>
              <a:t>gentis</a:t>
            </a:r>
            <a:r>
              <a:rPr lang="hu-HU" b="1" dirty="0"/>
              <a:t> </a:t>
            </a:r>
            <a:r>
              <a:rPr lang="hu-HU" b="1" dirty="0" err="1"/>
              <a:t>decus</a:t>
            </a:r>
            <a:r>
              <a:rPr lang="hu-HU" b="1" dirty="0"/>
              <a:t> </a:t>
            </a:r>
            <a:r>
              <a:rPr lang="hu-HU" b="1" dirty="0" err="1"/>
              <a:t>ac</a:t>
            </a:r>
            <a:r>
              <a:rPr lang="hu-HU" b="1" dirty="0"/>
              <a:t> </a:t>
            </a:r>
            <a:r>
              <a:rPr lang="hu-HU" b="1" dirty="0" err="1"/>
              <a:t>iam</a:t>
            </a:r>
            <a:r>
              <a:rPr lang="hu-HU" b="1" dirty="0"/>
              <a:t> inde a Romanorum </a:t>
            </a:r>
            <a:r>
              <a:rPr lang="hu-HU" b="1" dirty="0" err="1"/>
              <a:t>imperatorum</a:t>
            </a:r>
            <a:r>
              <a:rPr lang="hu-HU" b="1" dirty="0"/>
              <a:t> </a:t>
            </a:r>
            <a:r>
              <a:rPr lang="hu-HU" b="1" dirty="0" err="1"/>
              <a:t>temporibus</a:t>
            </a:r>
            <a:r>
              <a:rPr lang="hu-HU" b="1" dirty="0"/>
              <a:t> partam </a:t>
            </a:r>
            <a:r>
              <a:rPr lang="hu-HU" b="1" dirty="0" err="1"/>
              <a:t>rei</a:t>
            </a:r>
            <a:r>
              <a:rPr lang="hu-HU" b="1" dirty="0"/>
              <a:t> </a:t>
            </a:r>
            <a:r>
              <a:rPr lang="hu-HU" b="1" dirty="0" err="1"/>
              <a:t>bellicae</a:t>
            </a:r>
            <a:r>
              <a:rPr lang="hu-HU" b="1" dirty="0"/>
              <a:t> </a:t>
            </a:r>
            <a:r>
              <a:rPr lang="hu-HU" b="1" dirty="0" err="1"/>
              <a:t>gloriam</a:t>
            </a:r>
            <a:r>
              <a:rPr lang="hu-HU" b="1" dirty="0"/>
              <a:t> </a:t>
            </a:r>
            <a:r>
              <a:rPr lang="hu-HU" b="1" dirty="0" err="1"/>
              <a:t>duobus</a:t>
            </a:r>
            <a:r>
              <a:rPr lang="hu-HU" b="1" dirty="0"/>
              <a:t> </a:t>
            </a:r>
            <a:r>
              <a:rPr lang="hu-HU" b="1" dirty="0" err="1"/>
              <a:t>infaustis</a:t>
            </a:r>
            <a:r>
              <a:rPr lang="hu-HU" b="1" dirty="0"/>
              <a:t> </a:t>
            </a:r>
            <a:r>
              <a:rPr lang="hu-HU" b="1" dirty="0" err="1"/>
              <a:t>praeliis</a:t>
            </a:r>
            <a:r>
              <a:rPr lang="hu-HU" b="1" dirty="0"/>
              <a:t>, </a:t>
            </a:r>
            <a:r>
              <a:rPr lang="hu-HU" b="1" dirty="0" err="1"/>
              <a:t>uno</a:t>
            </a:r>
            <a:r>
              <a:rPr lang="hu-HU" b="1" dirty="0"/>
              <a:t> ad </a:t>
            </a:r>
            <a:r>
              <a:rPr lang="hu-HU" b="1" dirty="0" err="1"/>
              <a:t>Essecum</a:t>
            </a:r>
            <a:r>
              <a:rPr lang="hu-HU" b="1" dirty="0"/>
              <a:t>, </a:t>
            </a:r>
            <a:r>
              <a:rPr lang="hu-HU" b="1" dirty="0" err="1"/>
              <a:t>altero</a:t>
            </a:r>
            <a:r>
              <a:rPr lang="hu-HU" b="1" dirty="0"/>
              <a:t> </a:t>
            </a:r>
            <a:r>
              <a:rPr lang="hu-HU" b="1" dirty="0" err="1"/>
              <a:t>vero</a:t>
            </a:r>
            <a:r>
              <a:rPr lang="hu-HU" b="1" dirty="0"/>
              <a:t> ad </a:t>
            </a:r>
            <a:r>
              <a:rPr lang="hu-HU" b="1" dirty="0" err="1"/>
              <a:t>Budam</a:t>
            </a:r>
            <a:r>
              <a:rPr lang="hu-HU" b="1" dirty="0"/>
              <a:t> </a:t>
            </a:r>
            <a:r>
              <a:rPr lang="hu-HU" b="1" dirty="0" err="1"/>
              <a:t>amissum</a:t>
            </a:r>
            <a:r>
              <a:rPr lang="hu-HU" b="1" dirty="0"/>
              <a:t> esse </a:t>
            </a:r>
            <a:r>
              <a:rPr lang="hu-HU" b="1" dirty="0" err="1"/>
              <a:t>cernebant</a:t>
            </a:r>
            <a:r>
              <a:rPr lang="hu-HU" dirty="0"/>
              <a:t>: </a:t>
            </a:r>
            <a:r>
              <a:rPr lang="hu-HU" dirty="0" err="1"/>
              <a:t>ideoque</a:t>
            </a:r>
            <a:r>
              <a:rPr lang="hu-HU" dirty="0"/>
              <a:t> </a:t>
            </a:r>
            <a:r>
              <a:rPr lang="hu-HU" dirty="0" err="1"/>
              <a:t>acceptum</a:t>
            </a:r>
            <a:r>
              <a:rPr lang="hu-HU" dirty="0"/>
              <a:t> </a:t>
            </a:r>
            <a:r>
              <a:rPr lang="hu-HU" dirty="0" err="1"/>
              <a:t>dedecus</a:t>
            </a:r>
            <a:r>
              <a:rPr lang="hu-HU" dirty="0"/>
              <a:t> </a:t>
            </a:r>
            <a:r>
              <a:rPr lang="hu-HU" dirty="0" err="1"/>
              <a:t>nobili</a:t>
            </a:r>
            <a:r>
              <a:rPr lang="hu-HU" dirty="0"/>
              <a:t> </a:t>
            </a:r>
            <a:r>
              <a:rPr lang="hu-HU" dirty="0" err="1"/>
              <a:t>ausu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clarissimo</a:t>
            </a:r>
            <a:r>
              <a:rPr lang="hu-HU" dirty="0"/>
              <a:t> </a:t>
            </a:r>
            <a:r>
              <a:rPr lang="hu-HU" dirty="0" err="1"/>
              <a:t>quopiam</a:t>
            </a:r>
            <a:r>
              <a:rPr lang="hu-HU" dirty="0"/>
              <a:t> </a:t>
            </a:r>
            <a:r>
              <a:rPr lang="hu-HU" dirty="0" err="1"/>
              <a:t>facinore</a:t>
            </a:r>
            <a:r>
              <a:rPr lang="hu-HU" dirty="0"/>
              <a:t> restaurare </a:t>
            </a:r>
            <a:r>
              <a:rPr lang="hu-HU" dirty="0" err="1"/>
              <a:t>conabantur</a:t>
            </a:r>
            <a:r>
              <a:rPr lang="hu-HU" dirty="0"/>
              <a:t>: non </a:t>
            </a:r>
            <a:r>
              <a:rPr lang="hu-HU" dirty="0" err="1"/>
              <a:t>improbanda</a:t>
            </a:r>
            <a:r>
              <a:rPr lang="hu-HU" dirty="0"/>
              <a:t> </a:t>
            </a:r>
            <a:r>
              <a:rPr lang="hu-HU" dirty="0" err="1"/>
              <a:t>sane</a:t>
            </a:r>
            <a:r>
              <a:rPr lang="hu-HU" dirty="0"/>
              <a:t> </a:t>
            </a:r>
            <a:r>
              <a:rPr lang="hu-HU" dirty="0" err="1"/>
              <a:t>ratione</a:t>
            </a:r>
            <a:r>
              <a:rPr lang="hu-HU" dirty="0"/>
              <a:t>, ne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segnes</a:t>
            </a:r>
            <a:r>
              <a:rPr lang="hu-HU" dirty="0"/>
              <a:t> </a:t>
            </a:r>
            <a:r>
              <a:rPr lang="hu-HU" dirty="0" err="1"/>
              <a:t>ac</a:t>
            </a:r>
            <a:r>
              <a:rPr lang="hu-HU" dirty="0"/>
              <a:t> </a:t>
            </a:r>
            <a:r>
              <a:rPr lang="hu-HU" dirty="0" err="1"/>
              <a:t>desides</a:t>
            </a:r>
            <a:r>
              <a:rPr lang="hu-HU" dirty="0"/>
              <a:t> </a:t>
            </a:r>
            <a:r>
              <a:rPr lang="hu-HU" dirty="0" err="1"/>
              <a:t>ocio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ignavia</a:t>
            </a:r>
            <a:r>
              <a:rPr lang="hu-HU" dirty="0"/>
              <a:t> torpere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Pannonios</a:t>
            </a:r>
            <a:r>
              <a:rPr lang="hu-HU" dirty="0"/>
              <a:t> </a:t>
            </a:r>
            <a:r>
              <a:rPr lang="hu-HU" dirty="0" err="1"/>
              <a:t>diro</a:t>
            </a:r>
            <a:r>
              <a:rPr lang="hu-HU" dirty="0"/>
              <a:t> </a:t>
            </a:r>
            <a:r>
              <a:rPr lang="hu-HU" dirty="0" err="1"/>
              <a:t>bello</a:t>
            </a:r>
            <a:r>
              <a:rPr lang="hu-HU" dirty="0"/>
              <a:t> </a:t>
            </a:r>
            <a:r>
              <a:rPr lang="hu-HU" dirty="0" err="1"/>
              <a:t>obrutos</a:t>
            </a:r>
            <a:r>
              <a:rPr lang="hu-HU" dirty="0"/>
              <a:t> </a:t>
            </a:r>
            <a:r>
              <a:rPr lang="hu-HU" dirty="0" err="1"/>
              <a:t>opibus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armis</a:t>
            </a:r>
            <a:r>
              <a:rPr lang="hu-HU" dirty="0"/>
              <a:t> </a:t>
            </a:r>
            <a:r>
              <a:rPr lang="hu-HU" dirty="0" err="1"/>
              <a:t>iuvare</a:t>
            </a:r>
            <a:r>
              <a:rPr lang="hu-HU" dirty="0"/>
              <a:t> </a:t>
            </a:r>
            <a:r>
              <a:rPr lang="hu-HU" dirty="0" err="1"/>
              <a:t>intermitterent</a:t>
            </a:r>
            <a:r>
              <a:rPr lang="hu-HU" dirty="0"/>
              <a:t>, </a:t>
            </a:r>
            <a:r>
              <a:rPr lang="hu-HU" dirty="0" err="1"/>
              <a:t>tum</a:t>
            </a:r>
            <a:r>
              <a:rPr lang="hu-HU" dirty="0"/>
              <a:t> </a:t>
            </a:r>
            <a:r>
              <a:rPr lang="hu-HU" dirty="0" err="1"/>
              <a:t>demum</a:t>
            </a:r>
            <a:r>
              <a:rPr lang="hu-HU" dirty="0"/>
              <a:t> </a:t>
            </a:r>
            <a:r>
              <a:rPr lang="hu-HU" dirty="0" err="1"/>
              <a:t>iis</a:t>
            </a:r>
            <a:r>
              <a:rPr lang="hu-HU" dirty="0"/>
              <a:t> </a:t>
            </a:r>
            <a:r>
              <a:rPr lang="hu-HU" dirty="0" err="1"/>
              <a:t>devictis</a:t>
            </a:r>
            <a:r>
              <a:rPr lang="hu-HU" dirty="0"/>
              <a:t> </a:t>
            </a:r>
            <a:r>
              <a:rPr lang="hu-HU" dirty="0" err="1"/>
              <a:t>ipsi</a:t>
            </a:r>
            <a:r>
              <a:rPr lang="hu-HU" dirty="0"/>
              <a:t> </a:t>
            </a:r>
            <a:r>
              <a:rPr lang="hu-HU" dirty="0" err="1"/>
              <a:t>iniquiori</a:t>
            </a:r>
            <a:r>
              <a:rPr lang="hu-HU" dirty="0"/>
              <a:t> </a:t>
            </a:r>
            <a:r>
              <a:rPr lang="hu-HU" dirty="0" err="1"/>
              <a:t>condicione</a:t>
            </a:r>
            <a:r>
              <a:rPr lang="hu-HU" dirty="0"/>
              <a:t>, </a:t>
            </a:r>
            <a:r>
              <a:rPr lang="hu-HU" dirty="0" err="1">
                <a:solidFill>
                  <a:srgbClr val="FF0000"/>
                </a:solidFill>
              </a:rPr>
              <a:t>domi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suae</a:t>
            </a:r>
            <a:r>
              <a:rPr lang="hu-HU" dirty="0">
                <a:solidFill>
                  <a:srgbClr val="FF0000"/>
                </a:solidFill>
              </a:rPr>
              <a:t> pro </a:t>
            </a:r>
            <a:r>
              <a:rPr lang="hu-HU" dirty="0" err="1">
                <a:solidFill>
                  <a:srgbClr val="FF0000"/>
                </a:solidFill>
              </a:rPr>
              <a:t>aris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et</a:t>
            </a:r>
            <a:r>
              <a:rPr lang="hu-HU" dirty="0">
                <a:solidFill>
                  <a:srgbClr val="FF0000"/>
                </a:solidFill>
              </a:rPr>
              <a:t> focis </a:t>
            </a:r>
            <a:r>
              <a:rPr lang="hu-HU" dirty="0" err="1">
                <a:solidFill>
                  <a:srgbClr val="FF0000"/>
                </a:solidFill>
              </a:rPr>
              <a:t>dimicare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cogerentur</a:t>
            </a:r>
            <a:r>
              <a:rPr lang="hu-HU" dirty="0"/>
              <a:t>. </a:t>
            </a:r>
            <a:r>
              <a:rPr lang="hu-HU" dirty="0" err="1"/>
              <a:t>Eam</a:t>
            </a:r>
            <a:r>
              <a:rPr lang="hu-HU" dirty="0"/>
              <a:t> </a:t>
            </a:r>
            <a:r>
              <a:rPr lang="hu-HU" dirty="0" err="1"/>
              <a:t>ob</a:t>
            </a:r>
            <a:r>
              <a:rPr lang="hu-HU" dirty="0"/>
              <a:t> </a:t>
            </a:r>
            <a:r>
              <a:rPr lang="hu-HU" dirty="0" err="1"/>
              <a:t>rem</a:t>
            </a:r>
            <a:r>
              <a:rPr lang="hu-HU" dirty="0"/>
              <a:t> </a:t>
            </a:r>
            <a:r>
              <a:rPr lang="hu-HU" dirty="0" err="1">
                <a:solidFill>
                  <a:srgbClr val="FF0000"/>
                </a:solidFill>
              </a:rPr>
              <a:t>frequens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Germaniae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concilium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Ratisponae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ac</a:t>
            </a:r>
            <a:r>
              <a:rPr lang="hu-HU" dirty="0">
                <a:solidFill>
                  <a:srgbClr val="FF0000"/>
                </a:solidFill>
              </a:rPr>
              <a:t> in </a:t>
            </a:r>
            <a:r>
              <a:rPr lang="hu-HU" dirty="0" err="1">
                <a:solidFill>
                  <a:srgbClr val="FF0000"/>
                </a:solidFill>
              </a:rPr>
              <a:t>Nemetum</a:t>
            </a:r>
            <a:r>
              <a:rPr lang="hu-HU" dirty="0">
                <a:solidFill>
                  <a:srgbClr val="FF0000"/>
                </a:solidFill>
              </a:rPr>
              <a:t> urbe </a:t>
            </a:r>
            <a:r>
              <a:rPr lang="hu-HU" dirty="0" err="1">
                <a:solidFill>
                  <a:srgbClr val="FF0000"/>
                </a:solidFill>
              </a:rPr>
              <a:t>Spira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coactum</a:t>
            </a:r>
            <a:r>
              <a:rPr lang="hu-HU" dirty="0">
                <a:solidFill>
                  <a:srgbClr val="FF0000"/>
                </a:solidFill>
              </a:rPr>
              <a:t> est, in quo de </a:t>
            </a:r>
            <a:r>
              <a:rPr lang="hu-HU" dirty="0" err="1">
                <a:solidFill>
                  <a:srgbClr val="FF0000"/>
                </a:solidFill>
              </a:rPr>
              <a:t>hostibus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propulsandis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ac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vindicanda</a:t>
            </a:r>
            <a:r>
              <a:rPr lang="hu-HU" dirty="0">
                <a:solidFill>
                  <a:srgbClr val="FF0000"/>
                </a:solidFill>
              </a:rPr>
              <a:t> ab </a:t>
            </a:r>
            <a:r>
              <a:rPr lang="hu-HU" dirty="0" err="1">
                <a:solidFill>
                  <a:srgbClr val="FF0000"/>
                </a:solidFill>
              </a:rPr>
              <a:t>eis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republica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Christiana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communibus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suffragiis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consultatum</a:t>
            </a:r>
            <a:r>
              <a:rPr lang="hu-HU" dirty="0">
                <a:solidFill>
                  <a:srgbClr val="FF0000"/>
                </a:solidFill>
              </a:rPr>
              <a:t> est. </a:t>
            </a:r>
            <a:r>
              <a:rPr lang="hu-HU" dirty="0" err="1">
                <a:solidFill>
                  <a:srgbClr val="FF0000"/>
                </a:solidFill>
              </a:rPr>
              <a:t>Aderat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iis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comitiis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Ferdinandus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et</a:t>
            </a:r>
            <a:r>
              <a:rPr lang="hu-HU" dirty="0">
                <a:solidFill>
                  <a:srgbClr val="FF0000"/>
                </a:solidFill>
              </a:rPr>
              <a:t> cum </a:t>
            </a:r>
            <a:r>
              <a:rPr lang="hu-HU" dirty="0" err="1">
                <a:solidFill>
                  <a:srgbClr val="FF0000"/>
                </a:solidFill>
              </a:rPr>
              <a:t>eo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celebres</a:t>
            </a:r>
            <a:r>
              <a:rPr lang="hu-HU" dirty="0">
                <a:solidFill>
                  <a:srgbClr val="FF0000"/>
                </a:solidFill>
              </a:rPr>
              <a:t> e Pannonia </a:t>
            </a:r>
            <a:r>
              <a:rPr lang="hu-HU" dirty="0" err="1">
                <a:solidFill>
                  <a:srgbClr val="FF0000"/>
                </a:solidFill>
              </a:rPr>
              <a:t>legati</a:t>
            </a:r>
            <a:r>
              <a:rPr lang="hu-HU" dirty="0"/>
              <a:t> (...)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9258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B5285E-89C0-497E-B3E8-93D62BEE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984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0669EA-57FC-406F-8EF8-DE5E239B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696036"/>
            <a:ext cx="11668836" cy="59777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err="1"/>
              <a:t>Sleidanus</a:t>
            </a:r>
            <a:r>
              <a:rPr lang="hu-HU" dirty="0"/>
              <a:t> 337v</a:t>
            </a:r>
          </a:p>
          <a:p>
            <a:pPr marL="0" indent="0">
              <a:buNone/>
            </a:pPr>
            <a:r>
              <a:rPr lang="hu-HU" dirty="0" err="1"/>
              <a:t>Accepta</a:t>
            </a:r>
            <a:r>
              <a:rPr lang="hu-HU" dirty="0"/>
              <a:t> per </a:t>
            </a:r>
            <a:r>
              <a:rPr lang="hu-HU" dirty="0" err="1"/>
              <a:t>Ungariam</a:t>
            </a:r>
            <a:r>
              <a:rPr lang="hu-HU" dirty="0"/>
              <a:t> </a:t>
            </a:r>
            <a:r>
              <a:rPr lang="hu-HU" dirty="0" err="1"/>
              <a:t>clade</a:t>
            </a:r>
            <a:r>
              <a:rPr lang="hu-HU" dirty="0"/>
              <a:t>, </a:t>
            </a:r>
            <a:r>
              <a:rPr lang="hu-HU" dirty="0" err="1"/>
              <a:t>sicut</a:t>
            </a:r>
            <a:r>
              <a:rPr lang="hu-HU" dirty="0"/>
              <a:t> </a:t>
            </a:r>
            <a:r>
              <a:rPr lang="hu-HU" dirty="0" err="1"/>
              <a:t>diximus</a:t>
            </a:r>
            <a:r>
              <a:rPr lang="hu-HU" dirty="0"/>
              <a:t>, </a:t>
            </a:r>
            <a:r>
              <a:rPr lang="hu-HU" dirty="0" err="1"/>
              <a:t>conventum</a:t>
            </a:r>
            <a:r>
              <a:rPr lang="hu-HU" dirty="0"/>
              <a:t> Caesar </a:t>
            </a:r>
            <a:r>
              <a:rPr lang="hu-HU" dirty="0" err="1"/>
              <a:t>indicit</a:t>
            </a:r>
            <a:r>
              <a:rPr lang="hu-HU" dirty="0"/>
              <a:t> </a:t>
            </a:r>
            <a:r>
              <a:rPr lang="hu-HU" dirty="0" err="1"/>
              <a:t>ordinum</a:t>
            </a:r>
            <a:r>
              <a:rPr lang="hu-HU" dirty="0"/>
              <a:t> </a:t>
            </a:r>
            <a:r>
              <a:rPr lang="hu-HU" dirty="0" err="1"/>
              <a:t>Spirae</a:t>
            </a:r>
            <a:r>
              <a:rPr lang="hu-HU" dirty="0"/>
              <a:t> per </a:t>
            </a:r>
            <a:r>
              <a:rPr lang="hu-HU" dirty="0" err="1"/>
              <a:t>Ferdinandum</a:t>
            </a:r>
            <a:r>
              <a:rPr lang="hu-HU" dirty="0"/>
              <a:t> </a:t>
            </a:r>
            <a:r>
              <a:rPr lang="hu-HU" dirty="0" err="1"/>
              <a:t>regem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initium</a:t>
            </a:r>
            <a:r>
              <a:rPr lang="hu-HU" dirty="0"/>
              <a:t> </a:t>
            </a:r>
            <a:r>
              <a:rPr lang="hu-HU" dirty="0" err="1"/>
              <a:t>fieri</a:t>
            </a:r>
            <a:r>
              <a:rPr lang="hu-HU" dirty="0"/>
              <a:t> </a:t>
            </a:r>
            <a:r>
              <a:rPr lang="hu-HU" dirty="0" err="1"/>
              <a:t>mense</a:t>
            </a:r>
            <a:r>
              <a:rPr lang="hu-HU" dirty="0"/>
              <a:t> </a:t>
            </a:r>
            <a:r>
              <a:rPr lang="hu-HU" dirty="0" err="1"/>
              <a:t>Ianuario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Ferdinandum</a:t>
            </a:r>
            <a:r>
              <a:rPr lang="hu-HU" dirty="0"/>
              <a:t> </a:t>
            </a:r>
            <a:r>
              <a:rPr lang="hu-HU" dirty="0" err="1"/>
              <a:t>fratrem</a:t>
            </a:r>
            <a:r>
              <a:rPr lang="hu-HU" dirty="0"/>
              <a:t> </a:t>
            </a:r>
            <a:r>
              <a:rPr lang="hu-HU" dirty="0" err="1"/>
              <a:t>suo</a:t>
            </a:r>
            <a:r>
              <a:rPr lang="hu-HU" dirty="0"/>
              <a:t> </a:t>
            </a:r>
            <a:r>
              <a:rPr lang="hu-HU" dirty="0" err="1"/>
              <a:t>loco</a:t>
            </a:r>
            <a:r>
              <a:rPr lang="hu-HU" dirty="0"/>
              <a:t> </a:t>
            </a:r>
            <a:r>
              <a:rPr lang="hu-HU" dirty="0" err="1"/>
              <a:t>praesidere</a:t>
            </a:r>
            <a:r>
              <a:rPr lang="hu-HU" dirty="0"/>
              <a:t> </a:t>
            </a:r>
            <a:r>
              <a:rPr lang="hu-HU" dirty="0" err="1"/>
              <a:t>iubet</a:t>
            </a:r>
            <a:r>
              <a:rPr lang="hu-HU" dirty="0"/>
              <a:t> </a:t>
            </a:r>
            <a:r>
              <a:rPr lang="hu-HU" dirty="0" err="1"/>
              <a:t>eique</a:t>
            </a:r>
            <a:r>
              <a:rPr lang="hu-HU" dirty="0"/>
              <a:t> Hugonem </a:t>
            </a:r>
            <a:r>
              <a:rPr lang="hu-HU" dirty="0" err="1"/>
              <a:t>Monsortum</a:t>
            </a:r>
            <a:r>
              <a:rPr lang="hu-HU" dirty="0"/>
              <a:t>, Ioannem </a:t>
            </a:r>
            <a:r>
              <a:rPr lang="hu-HU" dirty="0" err="1"/>
              <a:t>Navium</a:t>
            </a:r>
            <a:r>
              <a:rPr lang="hu-HU" dirty="0"/>
              <a:t> </a:t>
            </a:r>
            <a:r>
              <a:rPr lang="hu-HU" dirty="0" err="1"/>
              <a:t>attribuit</a:t>
            </a:r>
            <a:r>
              <a:rPr lang="hu-HU" dirty="0"/>
              <a:t>. </a:t>
            </a:r>
            <a:r>
              <a:rPr lang="hu-HU" dirty="0" err="1"/>
              <a:t>Principes</a:t>
            </a:r>
            <a:r>
              <a:rPr lang="hu-HU" dirty="0"/>
              <a:t> </a:t>
            </a:r>
            <a:r>
              <a:rPr lang="hu-HU" dirty="0" err="1"/>
              <a:t>aderant</a:t>
            </a:r>
            <a:r>
              <a:rPr lang="hu-HU" dirty="0"/>
              <a:t>, </a:t>
            </a:r>
            <a:r>
              <a:rPr lang="hu-HU" dirty="0" err="1"/>
              <a:t>elector</a:t>
            </a:r>
            <a:r>
              <a:rPr lang="hu-HU" dirty="0"/>
              <a:t> </a:t>
            </a:r>
            <a:r>
              <a:rPr lang="hu-HU" dirty="0" err="1"/>
              <a:t>Brandenburgicus</a:t>
            </a:r>
            <a:r>
              <a:rPr lang="hu-HU" dirty="0"/>
              <a:t>, </a:t>
            </a:r>
            <a:r>
              <a:rPr lang="hu-HU" dirty="0" err="1"/>
              <a:t>Fridericus</a:t>
            </a:r>
            <a:r>
              <a:rPr lang="hu-HU" dirty="0"/>
              <a:t> Palatinus, </a:t>
            </a:r>
            <a:r>
              <a:rPr lang="hu-HU" dirty="0" err="1"/>
              <a:t>ALbertus</a:t>
            </a:r>
            <a:r>
              <a:rPr lang="hu-HU" dirty="0"/>
              <a:t> </a:t>
            </a:r>
            <a:r>
              <a:rPr lang="hu-HU" dirty="0" err="1"/>
              <a:t>Megelburgius</a:t>
            </a:r>
            <a:r>
              <a:rPr lang="hu-HU" dirty="0"/>
              <a:t>, </a:t>
            </a:r>
            <a:r>
              <a:rPr lang="hu-HU" dirty="0" err="1"/>
              <a:t>Ernestus</a:t>
            </a:r>
            <a:r>
              <a:rPr lang="hu-HU" dirty="0"/>
              <a:t> </a:t>
            </a:r>
            <a:r>
              <a:rPr lang="hu-HU" dirty="0" err="1"/>
              <a:t>Badensis</a:t>
            </a:r>
            <a:r>
              <a:rPr lang="hu-HU" dirty="0"/>
              <a:t>, </a:t>
            </a:r>
            <a:r>
              <a:rPr lang="hu-HU" dirty="0" err="1"/>
              <a:t>Moguntinus</a:t>
            </a:r>
            <a:r>
              <a:rPr lang="hu-HU" dirty="0"/>
              <a:t>, </a:t>
            </a:r>
            <a:r>
              <a:rPr lang="hu-HU" dirty="0" err="1"/>
              <a:t>Wormaciensis</a:t>
            </a:r>
            <a:r>
              <a:rPr lang="hu-HU" dirty="0"/>
              <a:t>, </a:t>
            </a:r>
            <a:r>
              <a:rPr lang="hu-HU" dirty="0" err="1"/>
              <a:t>Spirensis</a:t>
            </a:r>
            <a:r>
              <a:rPr lang="hu-HU" dirty="0"/>
              <a:t>, </a:t>
            </a:r>
            <a:r>
              <a:rPr lang="hu-HU" dirty="0" err="1"/>
              <a:t>Constantiensis</a:t>
            </a:r>
            <a:r>
              <a:rPr lang="hu-HU" dirty="0"/>
              <a:t>, </a:t>
            </a:r>
            <a:r>
              <a:rPr lang="hu-HU" dirty="0" err="1"/>
              <a:t>Hildessemensis</a:t>
            </a:r>
            <a:r>
              <a:rPr lang="hu-HU" dirty="0"/>
              <a:t> </a:t>
            </a:r>
            <a:r>
              <a:rPr lang="hu-HU" dirty="0" err="1"/>
              <a:t>episcopi</a:t>
            </a:r>
            <a:r>
              <a:rPr lang="hu-HU" dirty="0"/>
              <a:t>; </a:t>
            </a:r>
            <a:r>
              <a:rPr lang="hu-HU" dirty="0" err="1"/>
              <a:t>reliqui</a:t>
            </a:r>
            <a:r>
              <a:rPr lang="hu-HU" dirty="0"/>
              <a:t> </a:t>
            </a:r>
            <a:r>
              <a:rPr lang="hu-HU" dirty="0" err="1"/>
              <a:t>miserant</a:t>
            </a:r>
            <a:r>
              <a:rPr lang="hu-HU" dirty="0"/>
              <a:t> </a:t>
            </a:r>
            <a:r>
              <a:rPr lang="hu-HU" dirty="0" err="1"/>
              <a:t>legatos</a:t>
            </a:r>
            <a:r>
              <a:rPr lang="hu-HU" dirty="0"/>
              <a:t>. </a:t>
            </a:r>
            <a:r>
              <a:rPr lang="hu-HU" dirty="0" err="1"/>
              <a:t>Ubi</a:t>
            </a:r>
            <a:r>
              <a:rPr lang="hu-HU" dirty="0"/>
              <a:t> </a:t>
            </a:r>
            <a:r>
              <a:rPr lang="hu-HU" dirty="0" err="1"/>
              <a:t>conventum</a:t>
            </a:r>
            <a:r>
              <a:rPr lang="hu-HU" dirty="0"/>
              <a:t> est, </a:t>
            </a:r>
            <a:r>
              <a:rPr lang="hu-HU" dirty="0" err="1"/>
              <a:t>quod</a:t>
            </a:r>
            <a:r>
              <a:rPr lang="hu-HU" dirty="0"/>
              <a:t> </a:t>
            </a:r>
            <a:r>
              <a:rPr lang="hu-HU" dirty="0" err="1"/>
              <a:t>fuit</a:t>
            </a:r>
            <a:r>
              <a:rPr lang="hu-HU" dirty="0"/>
              <a:t>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nona</a:t>
            </a:r>
            <a:r>
              <a:rPr lang="hu-HU" dirty="0"/>
              <a:t> </a:t>
            </a:r>
            <a:r>
              <a:rPr lang="hu-HU" dirty="0" err="1"/>
              <a:t>mensis</a:t>
            </a:r>
            <a:r>
              <a:rPr lang="hu-HU" dirty="0"/>
              <a:t> </a:t>
            </a:r>
            <a:r>
              <a:rPr lang="hu-HU" dirty="0" err="1"/>
              <a:t>Februarii</a:t>
            </a:r>
            <a:r>
              <a:rPr lang="hu-HU" dirty="0"/>
              <a:t>, </a:t>
            </a:r>
            <a:r>
              <a:rPr lang="hu-HU" dirty="0" err="1"/>
              <a:t>Ferdinandus</a:t>
            </a:r>
            <a:r>
              <a:rPr lang="hu-HU" dirty="0"/>
              <a:t> rex de more </a:t>
            </a:r>
            <a:r>
              <a:rPr lang="hu-HU" dirty="0" err="1"/>
              <a:t>proponit</a:t>
            </a:r>
            <a:r>
              <a:rPr lang="hu-HU" dirty="0"/>
              <a:t>. </a:t>
            </a:r>
            <a:r>
              <a:rPr lang="hu-HU" dirty="0" err="1"/>
              <a:t>Quanta</a:t>
            </a:r>
            <a:r>
              <a:rPr lang="hu-HU" dirty="0"/>
              <a:t> </a:t>
            </a:r>
            <a:r>
              <a:rPr lang="hu-HU" dirty="0" err="1"/>
              <a:t>fuerit</a:t>
            </a:r>
            <a:r>
              <a:rPr lang="hu-HU" dirty="0"/>
              <a:t> </a:t>
            </a:r>
            <a:r>
              <a:rPr lang="hu-HU" dirty="0" err="1"/>
              <a:t>hucusque</a:t>
            </a:r>
            <a:r>
              <a:rPr lang="hu-HU" dirty="0"/>
              <a:t> </a:t>
            </a:r>
            <a:r>
              <a:rPr lang="hu-HU" dirty="0" err="1"/>
              <a:t>diligentia</a:t>
            </a:r>
            <a:r>
              <a:rPr lang="hu-HU" dirty="0"/>
              <a:t> </a:t>
            </a:r>
            <a:r>
              <a:rPr lang="hu-HU" dirty="0" err="1"/>
              <a:t>Caesaris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religio </a:t>
            </a:r>
            <a:r>
              <a:rPr lang="hu-HU" dirty="0" err="1"/>
              <a:t>componeretur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reliquae</a:t>
            </a:r>
            <a:r>
              <a:rPr lang="hu-HU" dirty="0"/>
              <a:t> </a:t>
            </a:r>
            <a:r>
              <a:rPr lang="hu-HU" dirty="0" err="1"/>
              <a:t>partes</a:t>
            </a:r>
            <a:r>
              <a:rPr lang="hu-HU" dirty="0"/>
              <a:t> </a:t>
            </a:r>
            <a:r>
              <a:rPr lang="hu-HU" dirty="0" err="1"/>
              <a:t>reipublicae</a:t>
            </a:r>
            <a:r>
              <a:rPr lang="hu-HU" dirty="0"/>
              <a:t> </a:t>
            </a:r>
            <a:r>
              <a:rPr lang="hu-HU" dirty="0" err="1"/>
              <a:t>constituerentur</a:t>
            </a:r>
            <a:r>
              <a:rPr lang="hu-HU" dirty="0"/>
              <a:t>, </a:t>
            </a:r>
            <a:r>
              <a:rPr lang="hu-HU" dirty="0" err="1"/>
              <a:t>omnibus</a:t>
            </a:r>
            <a:r>
              <a:rPr lang="hu-HU" dirty="0"/>
              <a:t> </a:t>
            </a:r>
            <a:r>
              <a:rPr lang="hu-HU" dirty="0" err="1"/>
              <a:t>constare</a:t>
            </a:r>
            <a:r>
              <a:rPr lang="hu-HU" dirty="0"/>
              <a:t> (...)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quia</a:t>
            </a:r>
            <a:r>
              <a:rPr lang="hu-HU" dirty="0"/>
              <a:t> </a:t>
            </a:r>
            <a:r>
              <a:rPr lang="hu-HU" dirty="0" err="1"/>
              <a:t>primariam</a:t>
            </a:r>
            <a:r>
              <a:rPr lang="hu-HU" dirty="0"/>
              <a:t> </a:t>
            </a:r>
            <a:r>
              <a:rPr lang="hu-HU" dirty="0" err="1"/>
              <a:t>urbem</a:t>
            </a:r>
            <a:r>
              <a:rPr lang="hu-HU" dirty="0"/>
              <a:t> </a:t>
            </a:r>
            <a:r>
              <a:rPr lang="hu-HU" dirty="0" err="1"/>
              <a:t>Pannoniae</a:t>
            </a:r>
            <a:r>
              <a:rPr lang="hu-HU" dirty="0"/>
              <a:t> </a:t>
            </a:r>
            <a:r>
              <a:rPr lang="hu-HU" dirty="0" err="1"/>
              <a:t>Budam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huic</a:t>
            </a:r>
            <a:r>
              <a:rPr lang="hu-HU" dirty="0"/>
              <a:t> </a:t>
            </a:r>
            <a:r>
              <a:rPr lang="hu-HU" dirty="0" err="1"/>
              <a:t>oppositum</a:t>
            </a:r>
            <a:r>
              <a:rPr lang="hu-HU" dirty="0"/>
              <a:t> </a:t>
            </a:r>
            <a:r>
              <a:rPr lang="hu-HU" dirty="0" err="1"/>
              <a:t>oppidum</a:t>
            </a:r>
            <a:r>
              <a:rPr lang="hu-HU" dirty="0"/>
              <a:t> </a:t>
            </a:r>
            <a:r>
              <a:rPr lang="hu-HU" dirty="0" err="1"/>
              <a:t>Pestum</a:t>
            </a:r>
            <a:r>
              <a:rPr lang="hu-HU" dirty="0"/>
              <a:t> </a:t>
            </a:r>
            <a:r>
              <a:rPr lang="hu-HU" dirty="0" err="1"/>
              <a:t>Turca</a:t>
            </a:r>
            <a:r>
              <a:rPr lang="hu-HU" dirty="0"/>
              <a:t> </a:t>
            </a:r>
            <a:r>
              <a:rPr lang="hu-HU" dirty="0" err="1"/>
              <a:t>nuper</a:t>
            </a:r>
            <a:r>
              <a:rPr lang="hu-HU" dirty="0"/>
              <a:t> </a:t>
            </a:r>
            <a:r>
              <a:rPr lang="hu-HU" dirty="0" err="1"/>
              <a:t>occuparit</a:t>
            </a:r>
            <a:r>
              <a:rPr lang="hu-HU" dirty="0"/>
              <a:t>, </a:t>
            </a:r>
            <a:r>
              <a:rPr lang="hu-HU" dirty="0" err="1"/>
              <a:t>praesidiisque</a:t>
            </a:r>
            <a:r>
              <a:rPr lang="hu-HU" dirty="0"/>
              <a:t> </a:t>
            </a:r>
            <a:r>
              <a:rPr lang="hu-HU" dirty="0" err="1"/>
              <a:t>munuerit</a:t>
            </a:r>
            <a:r>
              <a:rPr lang="hu-HU" dirty="0"/>
              <a:t>, </a:t>
            </a:r>
            <a:r>
              <a:rPr lang="hu-HU" dirty="0" err="1"/>
              <a:t>hunc</a:t>
            </a:r>
            <a:r>
              <a:rPr lang="hu-HU" dirty="0"/>
              <a:t> </a:t>
            </a:r>
            <a:r>
              <a:rPr lang="hu-HU" dirty="0" err="1"/>
              <a:t>indixisse</a:t>
            </a:r>
            <a:r>
              <a:rPr lang="hu-HU" dirty="0"/>
              <a:t> </a:t>
            </a:r>
            <a:r>
              <a:rPr lang="hu-HU" dirty="0" err="1"/>
              <a:t>conventum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de summa </a:t>
            </a:r>
            <a:r>
              <a:rPr lang="hu-HU" dirty="0" err="1"/>
              <a:t>rei</a:t>
            </a:r>
            <a:r>
              <a:rPr lang="hu-HU" dirty="0"/>
              <a:t> </a:t>
            </a:r>
            <a:r>
              <a:rPr lang="hu-HU" dirty="0" err="1"/>
              <a:t>deliberetur</a:t>
            </a:r>
            <a:r>
              <a:rPr lang="hu-HU" dirty="0"/>
              <a:t>: </a:t>
            </a:r>
            <a:r>
              <a:rPr lang="hu-HU" dirty="0" err="1"/>
              <a:t>Turcam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iis</a:t>
            </a:r>
            <a:r>
              <a:rPr lang="hu-HU" dirty="0"/>
              <a:t> locis </a:t>
            </a:r>
            <a:r>
              <a:rPr lang="hu-HU" dirty="0" err="1"/>
              <a:t>onnia</a:t>
            </a:r>
            <a:r>
              <a:rPr lang="hu-HU" dirty="0"/>
              <a:t> </a:t>
            </a:r>
            <a:r>
              <a:rPr lang="hu-HU" dirty="0" err="1"/>
              <a:t>reliquisse</a:t>
            </a:r>
            <a:r>
              <a:rPr lang="hu-HU" dirty="0"/>
              <a:t> tormenta, </a:t>
            </a:r>
            <a:r>
              <a:rPr lang="hu-HU" dirty="0" err="1"/>
              <a:t>quae</a:t>
            </a:r>
            <a:r>
              <a:rPr lang="hu-HU" dirty="0"/>
              <a:t> vel </a:t>
            </a:r>
            <a:r>
              <a:rPr lang="hu-HU" dirty="0" err="1"/>
              <a:t>adduxerat</a:t>
            </a:r>
            <a:r>
              <a:rPr lang="hu-HU" dirty="0"/>
              <a:t> ipse, vel </a:t>
            </a:r>
            <a:r>
              <a:rPr lang="hu-HU" dirty="0" err="1"/>
              <a:t>nostris</a:t>
            </a:r>
            <a:r>
              <a:rPr lang="hu-HU" dirty="0"/>
              <a:t> </a:t>
            </a:r>
            <a:r>
              <a:rPr lang="hu-HU" dirty="0" err="1"/>
              <a:t>ademerat</a:t>
            </a:r>
            <a:r>
              <a:rPr lang="hu-HU" dirty="0"/>
              <a:t>: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dubium</a:t>
            </a:r>
            <a:r>
              <a:rPr lang="hu-HU" dirty="0"/>
              <a:t> esse, </a:t>
            </a:r>
            <a:r>
              <a:rPr lang="hu-HU" dirty="0" err="1"/>
              <a:t>quin</a:t>
            </a:r>
            <a:r>
              <a:rPr lang="hu-HU" dirty="0"/>
              <a:t> per </a:t>
            </a:r>
            <a:r>
              <a:rPr lang="hu-HU" dirty="0" err="1"/>
              <a:t>aestatem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rediturus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non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quod</a:t>
            </a:r>
            <a:r>
              <a:rPr lang="hu-HU" dirty="0"/>
              <a:t> in </a:t>
            </a:r>
            <a:r>
              <a:rPr lang="hu-HU" dirty="0" err="1"/>
              <a:t>Ungaria</a:t>
            </a:r>
            <a:r>
              <a:rPr lang="hu-HU" dirty="0"/>
              <a:t> </a:t>
            </a:r>
            <a:r>
              <a:rPr lang="hu-HU" dirty="0" err="1"/>
              <a:t>reliquum</a:t>
            </a:r>
            <a:r>
              <a:rPr lang="hu-HU" dirty="0"/>
              <a:t> est </a:t>
            </a:r>
            <a:r>
              <a:rPr lang="hu-HU" dirty="0" err="1"/>
              <a:t>capiat</a:t>
            </a:r>
            <a:r>
              <a:rPr lang="hu-HU" dirty="0"/>
              <a:t>, </a:t>
            </a:r>
            <a:r>
              <a:rPr lang="hu-HU" dirty="0" err="1"/>
              <a:t>verumetiam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Germaniae</a:t>
            </a:r>
            <a:r>
              <a:rPr lang="hu-HU" dirty="0"/>
              <a:t> </a:t>
            </a:r>
            <a:r>
              <a:rPr lang="hu-HU" dirty="0" err="1"/>
              <a:t>finitimas</a:t>
            </a:r>
            <a:r>
              <a:rPr lang="hu-HU" dirty="0"/>
              <a:t> </a:t>
            </a:r>
            <a:r>
              <a:rPr lang="hu-HU" dirty="0" err="1"/>
              <a:t>provincias</a:t>
            </a:r>
            <a:r>
              <a:rPr lang="hu-HU" dirty="0"/>
              <a:t> </a:t>
            </a:r>
            <a:r>
              <a:rPr lang="hu-HU" dirty="0" err="1"/>
              <a:t>omneis</a:t>
            </a:r>
            <a:r>
              <a:rPr lang="hu-HU" dirty="0"/>
              <a:t> </a:t>
            </a:r>
            <a:r>
              <a:rPr lang="hu-HU" dirty="0" err="1"/>
              <a:t>invadat</a:t>
            </a:r>
            <a:r>
              <a:rPr lang="hu-HU" dirty="0"/>
              <a:t>: </a:t>
            </a:r>
            <a:r>
              <a:rPr lang="hu-HU" dirty="0" err="1"/>
              <a:t>etenim</a:t>
            </a:r>
            <a:r>
              <a:rPr lang="hu-HU" dirty="0"/>
              <a:t> </a:t>
            </a:r>
            <a:r>
              <a:rPr lang="hu-HU" dirty="0" err="1"/>
              <a:t>capta</a:t>
            </a:r>
            <a:r>
              <a:rPr lang="hu-HU" dirty="0"/>
              <a:t> Buda, </a:t>
            </a:r>
            <a:r>
              <a:rPr lang="hu-HU" dirty="0" err="1"/>
              <a:t>caeterisque</a:t>
            </a:r>
            <a:r>
              <a:rPr lang="hu-HU" dirty="0"/>
              <a:t> </a:t>
            </a:r>
            <a:r>
              <a:rPr lang="hu-HU" dirty="0" err="1"/>
              <a:t>viarum</a:t>
            </a:r>
            <a:r>
              <a:rPr lang="hu-HU" dirty="0"/>
              <a:t> </a:t>
            </a:r>
            <a:r>
              <a:rPr lang="hu-HU" dirty="0" err="1"/>
              <a:t>claustris</a:t>
            </a:r>
            <a:r>
              <a:rPr lang="hu-HU" dirty="0"/>
              <a:t> </a:t>
            </a:r>
            <a:r>
              <a:rPr lang="hu-HU" dirty="0" err="1"/>
              <a:t>patefactis</a:t>
            </a:r>
            <a:r>
              <a:rPr lang="hu-HU" dirty="0"/>
              <a:t> nihil esse </a:t>
            </a:r>
            <a:r>
              <a:rPr lang="hu-HU" dirty="0" err="1"/>
              <a:t>iam</a:t>
            </a:r>
            <a:r>
              <a:rPr lang="hu-HU" dirty="0"/>
              <a:t> </a:t>
            </a:r>
            <a:r>
              <a:rPr lang="hu-HU" dirty="0" err="1"/>
              <a:t>quod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remoretur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distineat</a:t>
            </a:r>
            <a:r>
              <a:rPr lang="hu-HU" dirty="0"/>
              <a:t>: </a:t>
            </a: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igitur</a:t>
            </a:r>
            <a:r>
              <a:rPr lang="hu-HU" dirty="0"/>
              <a:t> tantis </a:t>
            </a:r>
            <a:r>
              <a:rPr lang="hu-HU" dirty="0" err="1"/>
              <a:t>tamque</a:t>
            </a:r>
            <a:r>
              <a:rPr lang="hu-HU" dirty="0"/>
              <a:t> </a:t>
            </a:r>
            <a:r>
              <a:rPr lang="hu-HU" dirty="0" err="1"/>
              <a:t>necessariis</a:t>
            </a:r>
            <a:r>
              <a:rPr lang="hu-HU" dirty="0"/>
              <a:t> de </a:t>
            </a:r>
            <a:r>
              <a:rPr lang="hu-HU" dirty="0" err="1"/>
              <a:t>rebus</a:t>
            </a:r>
            <a:r>
              <a:rPr lang="hu-HU" dirty="0"/>
              <a:t> </a:t>
            </a:r>
            <a:r>
              <a:rPr lang="hu-HU" dirty="0" err="1"/>
              <a:t>conferenda</a:t>
            </a:r>
            <a:r>
              <a:rPr lang="hu-HU" dirty="0"/>
              <a:t> </a:t>
            </a:r>
            <a:r>
              <a:rPr lang="hu-HU" dirty="0" err="1"/>
              <a:t>nunc</a:t>
            </a:r>
            <a:r>
              <a:rPr lang="hu-HU" dirty="0"/>
              <a:t> esse </a:t>
            </a:r>
            <a:r>
              <a:rPr lang="hu-HU" dirty="0" err="1"/>
              <a:t>consilia</a:t>
            </a:r>
            <a:r>
              <a:rPr lang="hu-HU" dirty="0"/>
              <a:t>, </a:t>
            </a:r>
            <a:r>
              <a:rPr lang="hu-HU" dirty="0" err="1"/>
              <a:t>quibus</a:t>
            </a:r>
            <a:r>
              <a:rPr lang="hu-HU" dirty="0"/>
              <a:t> ipse </a:t>
            </a:r>
            <a:r>
              <a:rPr lang="hu-HU" dirty="0" err="1"/>
              <a:t>quidem</a:t>
            </a:r>
            <a:r>
              <a:rPr lang="hu-HU" dirty="0"/>
              <a:t> Caesar </a:t>
            </a:r>
            <a:r>
              <a:rPr lang="hu-HU" dirty="0" err="1"/>
              <a:t>interesse</a:t>
            </a:r>
            <a:r>
              <a:rPr lang="hu-HU" dirty="0"/>
              <a:t> </a:t>
            </a:r>
            <a:r>
              <a:rPr lang="hu-HU" dirty="0" err="1"/>
              <a:t>vellet</a:t>
            </a:r>
            <a:r>
              <a:rPr lang="hu-HU" dirty="0"/>
              <a:t>, cum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exclusus</a:t>
            </a:r>
            <a:r>
              <a:rPr lang="hu-HU" dirty="0"/>
              <a:t> </a:t>
            </a:r>
            <a:r>
              <a:rPr lang="hu-HU" dirty="0" err="1"/>
              <a:t>tempore</a:t>
            </a:r>
            <a:r>
              <a:rPr lang="hu-HU" dirty="0"/>
              <a:t> non </a:t>
            </a:r>
            <a:r>
              <a:rPr lang="hu-HU" dirty="0" err="1"/>
              <a:t>possit</a:t>
            </a:r>
            <a:r>
              <a:rPr lang="hu-HU" dirty="0"/>
              <a:t>, </a:t>
            </a:r>
            <a:r>
              <a:rPr lang="hu-HU" dirty="0" err="1"/>
              <a:t>munus</a:t>
            </a:r>
            <a:r>
              <a:rPr lang="hu-HU" dirty="0"/>
              <a:t> hoc </a:t>
            </a:r>
            <a:r>
              <a:rPr lang="hu-HU" dirty="0" err="1"/>
              <a:t>sibi</a:t>
            </a:r>
            <a:r>
              <a:rPr lang="hu-HU" dirty="0"/>
              <a:t> </a:t>
            </a:r>
            <a:r>
              <a:rPr lang="hu-HU" dirty="0" err="1"/>
              <a:t>delegasse</a:t>
            </a:r>
            <a:r>
              <a:rPr lang="hu-HU" dirty="0"/>
              <a:t>..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589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2E82CA-6296-4C52-BA66-848A7476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433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FB00D4-60BC-4DDC-BBF6-6D1BC1E2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4" y="259307"/>
            <a:ext cx="11791666" cy="67283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Ad </a:t>
            </a:r>
            <a:r>
              <a:rPr lang="hu-HU" dirty="0" err="1"/>
              <a:t>Spirae</a:t>
            </a:r>
            <a:r>
              <a:rPr lang="hu-HU" dirty="0"/>
              <a:t> </a:t>
            </a:r>
            <a:r>
              <a:rPr lang="hu-HU" dirty="0" err="1"/>
              <a:t>conventum</a:t>
            </a:r>
            <a:r>
              <a:rPr lang="hu-HU" dirty="0"/>
              <a:t> </a:t>
            </a:r>
            <a:r>
              <a:rPr lang="hu-HU" dirty="0" err="1"/>
              <a:t>legationem</a:t>
            </a:r>
            <a:r>
              <a:rPr lang="hu-HU" dirty="0"/>
              <a:t> </a:t>
            </a:r>
            <a:r>
              <a:rPr lang="hu-HU" dirty="0" err="1"/>
              <a:t>Galliae</a:t>
            </a:r>
            <a:r>
              <a:rPr lang="hu-HU" dirty="0"/>
              <a:t> rex </a:t>
            </a:r>
            <a:r>
              <a:rPr lang="hu-HU" dirty="0" err="1"/>
              <a:t>misit</a:t>
            </a:r>
            <a:r>
              <a:rPr lang="hu-HU" dirty="0"/>
              <a:t> </a:t>
            </a:r>
            <a:r>
              <a:rPr lang="hu-HU" dirty="0" err="1"/>
              <a:t>cuius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princeps</a:t>
            </a:r>
            <a:r>
              <a:rPr lang="hu-HU" dirty="0"/>
              <a:t> </a:t>
            </a:r>
            <a:r>
              <a:rPr lang="hu-HU" dirty="0" err="1"/>
              <a:t>Franciscus</a:t>
            </a:r>
            <a:r>
              <a:rPr lang="hu-HU" dirty="0"/>
              <a:t> </a:t>
            </a:r>
            <a:r>
              <a:rPr lang="hu-HU" dirty="0" err="1"/>
              <a:t>Oliverus</a:t>
            </a:r>
            <a:r>
              <a:rPr lang="hu-HU" dirty="0"/>
              <a:t> </a:t>
            </a:r>
            <a:r>
              <a:rPr lang="hu-HU" dirty="0" err="1"/>
              <a:t>cancellarius</a:t>
            </a:r>
            <a:r>
              <a:rPr lang="hu-HU" dirty="0"/>
              <a:t> </a:t>
            </a:r>
            <a:r>
              <a:rPr lang="hu-HU" dirty="0" err="1"/>
              <a:t>Alenconius</a:t>
            </a:r>
            <a:r>
              <a:rPr lang="hu-HU" dirty="0"/>
              <a:t>. Is in </a:t>
            </a:r>
            <a:r>
              <a:rPr lang="hu-HU" dirty="0" err="1"/>
              <a:t>omnium</a:t>
            </a:r>
            <a:r>
              <a:rPr lang="hu-HU" dirty="0"/>
              <a:t> </a:t>
            </a:r>
            <a:r>
              <a:rPr lang="hu-HU" dirty="0" err="1"/>
              <a:t>ordium</a:t>
            </a:r>
            <a:r>
              <a:rPr lang="hu-HU" dirty="0"/>
              <a:t> </a:t>
            </a:r>
            <a:r>
              <a:rPr lang="hu-HU" dirty="0" err="1"/>
              <a:t>consessu</a:t>
            </a:r>
            <a:r>
              <a:rPr lang="hu-HU" dirty="0"/>
              <a:t> cum de </a:t>
            </a:r>
            <a:r>
              <a:rPr lang="hu-HU" dirty="0" err="1"/>
              <a:t>bello</a:t>
            </a:r>
            <a:r>
              <a:rPr lang="hu-HU" dirty="0"/>
              <a:t> </a:t>
            </a:r>
            <a:r>
              <a:rPr lang="hu-HU" dirty="0" err="1"/>
              <a:t>Turcico</a:t>
            </a:r>
            <a:r>
              <a:rPr lang="hu-HU" dirty="0"/>
              <a:t> </a:t>
            </a:r>
            <a:r>
              <a:rPr lang="hu-HU" dirty="0" err="1"/>
              <a:t>deliberaretur</a:t>
            </a:r>
            <a:r>
              <a:rPr lang="hu-HU" dirty="0"/>
              <a:t> </a:t>
            </a:r>
            <a:r>
              <a:rPr lang="hu-HU" dirty="0" err="1"/>
              <a:t>Februarii</a:t>
            </a:r>
            <a:r>
              <a:rPr lang="hu-HU" dirty="0"/>
              <a:t>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decimo</a:t>
            </a:r>
            <a:r>
              <a:rPr lang="hu-HU" dirty="0"/>
              <a:t> </a:t>
            </a:r>
            <a:r>
              <a:rPr lang="hu-HU" dirty="0" err="1"/>
              <a:t>quarto</a:t>
            </a:r>
            <a:r>
              <a:rPr lang="hu-HU" dirty="0"/>
              <a:t> </a:t>
            </a:r>
            <a:r>
              <a:rPr lang="hu-HU" dirty="0" err="1"/>
              <a:t>verba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. </a:t>
            </a:r>
            <a:r>
              <a:rPr lang="hu-HU" dirty="0" err="1"/>
              <a:t>Benevolentiam</a:t>
            </a:r>
            <a:r>
              <a:rPr lang="hu-HU" dirty="0"/>
              <a:t> </a:t>
            </a:r>
            <a:r>
              <a:rPr lang="hu-HU" dirty="0" err="1"/>
              <a:t>nolle</a:t>
            </a:r>
            <a:r>
              <a:rPr lang="hu-HU" dirty="0"/>
              <a:t> se </a:t>
            </a:r>
            <a:r>
              <a:rPr lang="hu-HU" dirty="0" err="1"/>
              <a:t>captare</a:t>
            </a:r>
            <a:r>
              <a:rPr lang="hu-HU" dirty="0"/>
              <a:t> </a:t>
            </a:r>
            <a:r>
              <a:rPr lang="hu-HU" dirty="0" err="1"/>
              <a:t>solicite</a:t>
            </a:r>
            <a:r>
              <a:rPr lang="hu-HU" dirty="0"/>
              <a:t>, </a:t>
            </a:r>
            <a:r>
              <a:rPr lang="hu-HU" dirty="0" err="1"/>
              <a:t>quod</a:t>
            </a:r>
            <a:r>
              <a:rPr lang="hu-HU" dirty="0"/>
              <a:t> </a:t>
            </a:r>
            <a:r>
              <a:rPr lang="hu-HU" dirty="0" err="1"/>
              <a:t>regis</a:t>
            </a:r>
            <a:r>
              <a:rPr lang="hu-HU" dirty="0"/>
              <a:t> </a:t>
            </a:r>
            <a:r>
              <a:rPr lang="hu-HU" dirty="0" err="1"/>
              <a:t>animum</a:t>
            </a:r>
            <a:r>
              <a:rPr lang="hu-HU" dirty="0"/>
              <a:t> in </a:t>
            </a:r>
            <a:r>
              <a:rPr lang="hu-HU" dirty="0" err="1"/>
              <a:t>Germaniae</a:t>
            </a:r>
            <a:r>
              <a:rPr lang="hu-HU" dirty="0"/>
              <a:t> </a:t>
            </a:r>
            <a:r>
              <a:rPr lang="hu-HU" dirty="0" err="1"/>
              <a:t>commoda</a:t>
            </a:r>
            <a:r>
              <a:rPr lang="hu-HU" dirty="0"/>
              <a:t> </a:t>
            </a:r>
            <a:r>
              <a:rPr lang="hu-HU" dirty="0" err="1"/>
              <a:t>propensissimum</a:t>
            </a:r>
            <a:r>
              <a:rPr lang="hu-HU" dirty="0"/>
              <a:t> </a:t>
            </a:r>
            <a:r>
              <a:rPr lang="hu-HU" dirty="0" err="1"/>
              <a:t>satis</a:t>
            </a:r>
            <a:r>
              <a:rPr lang="hu-HU" dirty="0"/>
              <a:t> </a:t>
            </a:r>
            <a:r>
              <a:rPr lang="hu-HU" dirty="0" err="1"/>
              <a:t>agnoscant</a:t>
            </a:r>
            <a:r>
              <a:rPr lang="hu-HU" dirty="0"/>
              <a:t> </a:t>
            </a:r>
            <a:r>
              <a:rPr lang="hu-HU" dirty="0" err="1"/>
              <a:t>omnes</a:t>
            </a:r>
            <a:r>
              <a:rPr lang="hu-HU" dirty="0"/>
              <a:t>: </a:t>
            </a:r>
            <a:r>
              <a:rPr lang="hu-HU" dirty="0" err="1"/>
              <a:t>eam</a:t>
            </a:r>
            <a:r>
              <a:rPr lang="hu-HU" dirty="0"/>
              <a:t> </a:t>
            </a:r>
            <a:r>
              <a:rPr lang="hu-HU" dirty="0" err="1"/>
              <a:t>etiam</a:t>
            </a:r>
            <a:r>
              <a:rPr lang="hu-HU" dirty="0"/>
              <a:t> esse </a:t>
            </a:r>
            <a:r>
              <a:rPr lang="hu-HU" dirty="0" err="1"/>
              <a:t>causae</a:t>
            </a:r>
            <a:r>
              <a:rPr lang="hu-HU" dirty="0"/>
              <a:t> </a:t>
            </a:r>
            <a:r>
              <a:rPr lang="hu-HU" dirty="0" err="1"/>
              <a:t>magnitudinem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haud</a:t>
            </a:r>
            <a:r>
              <a:rPr lang="hu-HU" dirty="0"/>
              <a:t> </a:t>
            </a:r>
            <a:r>
              <a:rPr lang="hu-HU" dirty="0" err="1"/>
              <a:t>dubie</a:t>
            </a:r>
            <a:r>
              <a:rPr lang="hu-HU" dirty="0"/>
              <a:t> </a:t>
            </a:r>
            <a:r>
              <a:rPr lang="hu-HU" dirty="0" err="1"/>
              <a:t>libenter</a:t>
            </a:r>
            <a:r>
              <a:rPr lang="hu-HU" dirty="0"/>
              <a:t> sint </a:t>
            </a:r>
            <a:r>
              <a:rPr lang="hu-HU" dirty="0" err="1"/>
              <a:t>regis</a:t>
            </a:r>
            <a:r>
              <a:rPr lang="hu-HU" dirty="0"/>
              <a:t> </a:t>
            </a:r>
            <a:r>
              <a:rPr lang="hu-HU" dirty="0" err="1"/>
              <a:t>consilium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sententiam</a:t>
            </a:r>
            <a:r>
              <a:rPr lang="hu-HU" dirty="0"/>
              <a:t> </a:t>
            </a:r>
            <a:r>
              <a:rPr lang="hu-HU" dirty="0" err="1"/>
              <a:t>audituri</a:t>
            </a:r>
            <a:r>
              <a:rPr lang="hu-HU" dirty="0"/>
              <a:t>: </a:t>
            </a:r>
            <a:r>
              <a:rPr lang="hu-HU" dirty="0" err="1"/>
              <a:t>nimirum</a:t>
            </a:r>
            <a:r>
              <a:rPr lang="hu-HU" dirty="0"/>
              <a:t>, </a:t>
            </a:r>
            <a:r>
              <a:rPr lang="hu-HU" b="1" dirty="0"/>
              <a:t>quo </a:t>
            </a:r>
            <a:r>
              <a:rPr lang="hu-HU" b="1" dirty="0" err="1"/>
              <a:t>tempore</a:t>
            </a:r>
            <a:r>
              <a:rPr lang="hu-HU" b="1" dirty="0"/>
              <a:t> de </a:t>
            </a:r>
            <a:r>
              <a:rPr lang="hu-HU" b="1" dirty="0" err="1"/>
              <a:t>religionis</a:t>
            </a:r>
            <a:r>
              <a:rPr lang="hu-HU" b="1" dirty="0"/>
              <a:t> </a:t>
            </a:r>
            <a:r>
              <a:rPr lang="hu-HU" b="1" dirty="0" err="1"/>
              <a:t>componendo</a:t>
            </a:r>
            <a:r>
              <a:rPr lang="hu-HU" b="1" dirty="0"/>
              <a:t> </a:t>
            </a:r>
            <a:r>
              <a:rPr lang="hu-HU" b="1" dirty="0" err="1"/>
              <a:t>dissidio</a:t>
            </a:r>
            <a:r>
              <a:rPr lang="hu-HU" b="1" dirty="0"/>
              <a:t> </a:t>
            </a:r>
            <a:r>
              <a:rPr lang="hu-HU" b="1" dirty="0" err="1"/>
              <a:t>Ratisbonae</a:t>
            </a:r>
            <a:r>
              <a:rPr lang="hu-HU" b="1" dirty="0"/>
              <a:t> </a:t>
            </a:r>
            <a:r>
              <a:rPr lang="hu-HU" b="1" dirty="0" err="1"/>
              <a:t>conventus</a:t>
            </a:r>
            <a:r>
              <a:rPr lang="hu-HU" b="1" dirty="0"/>
              <a:t> </a:t>
            </a:r>
            <a:r>
              <a:rPr lang="hu-HU" b="1" dirty="0" err="1"/>
              <a:t>agebatur</a:t>
            </a:r>
            <a:r>
              <a:rPr lang="hu-HU" b="1" dirty="0"/>
              <a:t>, </a:t>
            </a:r>
            <a:r>
              <a:rPr lang="hu-HU" b="1" dirty="0" err="1"/>
              <a:t>allatum</a:t>
            </a:r>
            <a:r>
              <a:rPr lang="hu-HU" b="1" dirty="0"/>
              <a:t> </a:t>
            </a:r>
            <a:r>
              <a:rPr lang="hu-HU" b="1" dirty="0" err="1"/>
              <a:t>fuisse</a:t>
            </a:r>
            <a:r>
              <a:rPr lang="hu-HU" b="1" dirty="0"/>
              <a:t> </a:t>
            </a:r>
            <a:r>
              <a:rPr lang="hu-HU" b="1" dirty="0" err="1"/>
              <a:t>nuncium</a:t>
            </a:r>
            <a:r>
              <a:rPr lang="hu-HU" b="1" dirty="0"/>
              <a:t> in </a:t>
            </a:r>
            <a:r>
              <a:rPr lang="hu-HU" b="1" dirty="0" err="1"/>
              <a:t>Galliam</a:t>
            </a:r>
            <a:r>
              <a:rPr lang="hu-HU" b="1" dirty="0"/>
              <a:t>, </a:t>
            </a:r>
            <a:r>
              <a:rPr lang="hu-HU" b="1" dirty="0" err="1"/>
              <a:t>maximis</a:t>
            </a:r>
            <a:r>
              <a:rPr lang="hu-HU" b="1" dirty="0"/>
              <a:t> </a:t>
            </a:r>
            <a:r>
              <a:rPr lang="hu-HU" b="1" dirty="0" err="1"/>
              <a:t>copiis</a:t>
            </a:r>
            <a:r>
              <a:rPr lang="hu-HU" b="1" dirty="0"/>
              <a:t> </a:t>
            </a:r>
            <a:r>
              <a:rPr lang="hu-HU" b="1" dirty="0" err="1"/>
              <a:t>Turcam</a:t>
            </a:r>
            <a:r>
              <a:rPr lang="hu-HU" b="1" dirty="0"/>
              <a:t> </a:t>
            </a:r>
            <a:r>
              <a:rPr lang="hu-HU" b="1" dirty="0" err="1"/>
              <a:t>adventare</a:t>
            </a:r>
            <a:r>
              <a:rPr lang="hu-HU" b="1" dirty="0"/>
              <a:t> in </a:t>
            </a:r>
            <a:r>
              <a:rPr lang="hu-HU" b="1" dirty="0" err="1"/>
              <a:t>Ungariam</a:t>
            </a:r>
            <a:r>
              <a:rPr lang="hu-HU" b="1" dirty="0"/>
              <a:t>: </a:t>
            </a:r>
            <a:r>
              <a:rPr lang="hu-HU" b="1" dirty="0" err="1"/>
              <a:t>regem</a:t>
            </a:r>
            <a:r>
              <a:rPr lang="hu-HU" b="1" dirty="0"/>
              <a:t> </a:t>
            </a:r>
            <a:r>
              <a:rPr lang="hu-HU" b="1" dirty="0" err="1"/>
              <a:t>igitur</a:t>
            </a:r>
            <a:r>
              <a:rPr lang="hu-HU" b="1" dirty="0"/>
              <a:t> </a:t>
            </a:r>
            <a:r>
              <a:rPr lang="hu-HU" b="1" dirty="0" err="1"/>
              <a:t>legatos</a:t>
            </a:r>
            <a:r>
              <a:rPr lang="hu-HU" b="1" dirty="0"/>
              <a:t> ad </a:t>
            </a:r>
            <a:r>
              <a:rPr lang="hu-HU" b="1" dirty="0" err="1"/>
              <a:t>illum</a:t>
            </a:r>
            <a:r>
              <a:rPr lang="hu-HU" b="1" dirty="0"/>
              <a:t> e </a:t>
            </a:r>
            <a:r>
              <a:rPr lang="hu-HU" b="1" dirty="0" err="1"/>
              <a:t>vestigio</a:t>
            </a:r>
            <a:r>
              <a:rPr lang="hu-HU" b="1" dirty="0"/>
              <a:t> </a:t>
            </a:r>
            <a:r>
              <a:rPr lang="hu-HU" b="1" dirty="0" err="1"/>
              <a:t>misisse</a:t>
            </a:r>
            <a:r>
              <a:rPr lang="hu-HU" b="1" dirty="0"/>
              <a:t>, quo </a:t>
            </a:r>
            <a:r>
              <a:rPr lang="hu-HU" b="1" dirty="0" err="1"/>
              <a:t>bellum</a:t>
            </a:r>
            <a:r>
              <a:rPr lang="hu-HU" b="1" dirty="0"/>
              <a:t> ab </a:t>
            </a:r>
            <a:r>
              <a:rPr lang="hu-HU" b="1" dirty="0" err="1"/>
              <a:t>Ungaria</a:t>
            </a:r>
            <a:r>
              <a:rPr lang="hu-HU" b="1" dirty="0"/>
              <a:t> </a:t>
            </a:r>
            <a:r>
              <a:rPr lang="hu-HU" b="1" dirty="0" err="1"/>
              <a:t>propter</a:t>
            </a:r>
            <a:r>
              <a:rPr lang="hu-HU" b="1" dirty="0"/>
              <a:t> </a:t>
            </a:r>
            <a:r>
              <a:rPr lang="hu-HU" b="1" dirty="0" err="1"/>
              <a:t>vicinam</a:t>
            </a:r>
            <a:r>
              <a:rPr lang="hu-HU" b="1" dirty="0"/>
              <a:t> </a:t>
            </a:r>
            <a:r>
              <a:rPr lang="hu-HU" b="1" dirty="0" err="1"/>
              <a:t>Germaniam</a:t>
            </a:r>
            <a:r>
              <a:rPr lang="hu-HU" b="1" dirty="0"/>
              <a:t> </a:t>
            </a:r>
            <a:r>
              <a:rPr lang="hu-HU" b="1" dirty="0" err="1"/>
              <a:t>averteret</a:t>
            </a:r>
            <a:r>
              <a:rPr lang="hu-HU" b="1" dirty="0"/>
              <a:t>, </a:t>
            </a:r>
            <a:r>
              <a:rPr lang="hu-HU" b="1" dirty="0" err="1"/>
              <a:t>si</a:t>
            </a:r>
            <a:r>
              <a:rPr lang="hu-HU" b="1" dirty="0"/>
              <a:t> </a:t>
            </a:r>
            <a:r>
              <a:rPr lang="hu-HU" b="1" dirty="0" err="1"/>
              <a:t>posset</a:t>
            </a:r>
            <a:r>
              <a:rPr lang="hu-HU" b="1" dirty="0"/>
              <a:t>: </a:t>
            </a:r>
            <a:r>
              <a:rPr lang="hu-HU" b="1" dirty="0" err="1"/>
              <a:t>verum</a:t>
            </a:r>
            <a:r>
              <a:rPr lang="hu-HU" b="1" dirty="0"/>
              <a:t> in </a:t>
            </a:r>
            <a:r>
              <a:rPr lang="hu-HU" b="1" dirty="0" err="1"/>
              <a:t>Italia</a:t>
            </a:r>
            <a:r>
              <a:rPr lang="hu-HU" b="1" dirty="0"/>
              <a:t> </a:t>
            </a:r>
            <a:r>
              <a:rPr lang="hu-HU" b="1" dirty="0" err="1"/>
              <a:t>legatos</a:t>
            </a:r>
            <a:r>
              <a:rPr lang="hu-HU" b="1" dirty="0"/>
              <a:t> </a:t>
            </a:r>
            <a:r>
              <a:rPr lang="hu-HU" b="1" dirty="0" err="1"/>
              <a:t>fuisse</a:t>
            </a:r>
            <a:r>
              <a:rPr lang="hu-HU" b="1" dirty="0"/>
              <a:t> </a:t>
            </a:r>
            <a:r>
              <a:rPr lang="hu-HU" b="1" dirty="0" err="1"/>
              <a:t>captos</a:t>
            </a:r>
            <a:r>
              <a:rPr lang="hu-HU" b="1" dirty="0"/>
              <a:t> a </a:t>
            </a:r>
            <a:r>
              <a:rPr lang="hu-HU" b="1" dirty="0" err="1"/>
              <a:t>Caesariano</a:t>
            </a:r>
            <a:r>
              <a:rPr lang="hu-HU" b="1" dirty="0"/>
              <a:t> </a:t>
            </a:r>
            <a:r>
              <a:rPr lang="hu-HU" b="1" dirty="0" err="1"/>
              <a:t>milite</a:t>
            </a:r>
            <a:r>
              <a:rPr lang="hu-HU" b="1" dirty="0"/>
              <a:t>, </a:t>
            </a:r>
            <a:r>
              <a:rPr lang="hu-HU" b="1" dirty="0" err="1"/>
              <a:t>neque</a:t>
            </a:r>
            <a:r>
              <a:rPr lang="hu-HU" b="1" dirty="0"/>
              <a:t> </a:t>
            </a:r>
            <a:r>
              <a:rPr lang="hu-HU" b="1" dirty="0" err="1"/>
              <a:t>satis</a:t>
            </a:r>
            <a:r>
              <a:rPr lang="hu-HU" b="1" dirty="0"/>
              <a:t> </a:t>
            </a:r>
            <a:r>
              <a:rPr lang="hu-HU" b="1" dirty="0" err="1"/>
              <a:t>adhuc</a:t>
            </a:r>
            <a:r>
              <a:rPr lang="hu-HU" b="1" dirty="0"/>
              <a:t> esse </a:t>
            </a:r>
            <a:r>
              <a:rPr lang="hu-HU" b="1" dirty="0" err="1"/>
              <a:t>compertum</a:t>
            </a:r>
            <a:r>
              <a:rPr lang="hu-HU" b="1" dirty="0"/>
              <a:t>, </a:t>
            </a:r>
            <a:r>
              <a:rPr lang="hu-HU" b="1" dirty="0" err="1"/>
              <a:t>necati</a:t>
            </a:r>
            <a:r>
              <a:rPr lang="hu-HU" b="1" dirty="0"/>
              <a:t> sint, an </a:t>
            </a:r>
            <a:r>
              <a:rPr lang="hu-HU" b="1" dirty="0" err="1"/>
              <a:t>vero</a:t>
            </a:r>
            <a:r>
              <a:rPr lang="hu-HU" b="1" dirty="0"/>
              <a:t> </a:t>
            </a:r>
            <a:r>
              <a:rPr lang="hu-HU" b="1" dirty="0" err="1"/>
              <a:t>supersint</a:t>
            </a:r>
            <a:r>
              <a:rPr lang="hu-HU" b="1" dirty="0"/>
              <a:t>; (...) </a:t>
            </a:r>
            <a:r>
              <a:rPr lang="hu-HU" b="1" dirty="0" err="1"/>
              <a:t>falso</a:t>
            </a:r>
            <a:r>
              <a:rPr lang="hu-HU" b="1" dirty="0"/>
              <a:t> </a:t>
            </a:r>
            <a:r>
              <a:rPr lang="hu-HU" b="1" dirty="0" err="1"/>
              <a:t>deinde</a:t>
            </a:r>
            <a:r>
              <a:rPr lang="hu-HU" b="1" dirty="0"/>
              <a:t> </a:t>
            </a:r>
            <a:r>
              <a:rPr lang="hu-HU" b="1" dirty="0" err="1"/>
              <a:t>iactatum</a:t>
            </a:r>
            <a:r>
              <a:rPr lang="hu-HU" b="1" dirty="0"/>
              <a:t> a </a:t>
            </a:r>
            <a:r>
              <a:rPr lang="hu-HU" b="1" dirty="0" err="1"/>
              <a:t>malevolis</a:t>
            </a:r>
            <a:r>
              <a:rPr lang="hu-HU" b="1" dirty="0"/>
              <a:t> </a:t>
            </a:r>
            <a:r>
              <a:rPr lang="hu-HU" b="1" dirty="0" err="1"/>
              <a:t>rumorem</a:t>
            </a:r>
            <a:r>
              <a:rPr lang="hu-HU" b="1" dirty="0"/>
              <a:t>, </a:t>
            </a:r>
            <a:r>
              <a:rPr lang="hu-HU" b="1" dirty="0" err="1"/>
              <a:t>quasi</a:t>
            </a:r>
            <a:r>
              <a:rPr lang="hu-HU" b="1" dirty="0"/>
              <a:t> </a:t>
            </a:r>
            <a:r>
              <a:rPr lang="hu-HU" b="1" dirty="0" err="1"/>
              <a:t>Turcarum</a:t>
            </a:r>
            <a:r>
              <a:rPr lang="hu-HU" b="1" dirty="0"/>
              <a:t> rex </a:t>
            </a:r>
            <a:r>
              <a:rPr lang="hu-HU" b="1" dirty="0" err="1"/>
              <a:t>evocarit</a:t>
            </a:r>
            <a:r>
              <a:rPr lang="hu-HU" b="1" dirty="0"/>
              <a:t>, cum </a:t>
            </a:r>
            <a:r>
              <a:rPr lang="hu-HU" b="1" dirty="0" err="1"/>
              <a:t>tamen</a:t>
            </a:r>
            <a:r>
              <a:rPr lang="hu-HU" b="1" dirty="0"/>
              <a:t> </a:t>
            </a:r>
            <a:r>
              <a:rPr lang="hu-HU" b="1" dirty="0" err="1"/>
              <a:t>publice</a:t>
            </a:r>
            <a:r>
              <a:rPr lang="hu-HU" b="1" dirty="0"/>
              <a:t> </a:t>
            </a:r>
            <a:r>
              <a:rPr lang="hu-HU" b="1" dirty="0" err="1"/>
              <a:t>constet</a:t>
            </a:r>
            <a:r>
              <a:rPr lang="hu-HU" b="1" dirty="0"/>
              <a:t>, </a:t>
            </a:r>
            <a:r>
              <a:rPr lang="hu-HU" b="1" dirty="0" err="1"/>
              <a:t>eos</a:t>
            </a:r>
            <a:r>
              <a:rPr lang="hu-HU" b="1" dirty="0"/>
              <a:t> </a:t>
            </a:r>
            <a:r>
              <a:rPr lang="hu-HU" b="1" dirty="0" err="1"/>
              <a:t>qui</a:t>
            </a:r>
            <a:r>
              <a:rPr lang="hu-HU" b="1" dirty="0"/>
              <a:t> </a:t>
            </a:r>
            <a:r>
              <a:rPr lang="hu-HU" b="1" dirty="0" err="1"/>
              <a:t>Budae</a:t>
            </a:r>
            <a:r>
              <a:rPr lang="hu-HU" b="1" dirty="0"/>
              <a:t> </a:t>
            </a:r>
            <a:r>
              <a:rPr lang="hu-HU" b="1" dirty="0" err="1"/>
              <a:t>premebantur</a:t>
            </a:r>
            <a:r>
              <a:rPr lang="hu-HU" b="1" dirty="0"/>
              <a:t> </a:t>
            </a:r>
            <a:r>
              <a:rPr lang="hu-HU" b="1" dirty="0" err="1"/>
              <a:t>obsidione</a:t>
            </a:r>
            <a:r>
              <a:rPr lang="hu-HU" b="1" dirty="0"/>
              <a:t>, </a:t>
            </a:r>
            <a:r>
              <a:rPr lang="hu-HU" b="1" dirty="0" err="1"/>
              <a:t>Turcicum</a:t>
            </a:r>
            <a:r>
              <a:rPr lang="hu-HU" b="1" dirty="0"/>
              <a:t> </a:t>
            </a:r>
            <a:r>
              <a:rPr lang="hu-HU" b="1" dirty="0" err="1"/>
              <a:t>auxilium</a:t>
            </a:r>
            <a:r>
              <a:rPr lang="hu-HU" b="1" dirty="0"/>
              <a:t> </a:t>
            </a:r>
            <a:r>
              <a:rPr lang="hu-HU" b="1" dirty="0" err="1"/>
              <a:t>implorasse</a:t>
            </a:r>
            <a:r>
              <a:rPr lang="hu-HU" b="1" dirty="0"/>
              <a:t>; non </a:t>
            </a:r>
            <a:r>
              <a:rPr lang="hu-HU" b="1" dirty="0" err="1"/>
              <a:t>multo</a:t>
            </a:r>
            <a:r>
              <a:rPr lang="hu-HU" b="1" dirty="0"/>
              <a:t> post </a:t>
            </a:r>
            <a:r>
              <a:rPr lang="hu-HU" b="1" dirty="0" err="1"/>
              <a:t>captos</a:t>
            </a:r>
            <a:r>
              <a:rPr lang="hu-HU" b="1" dirty="0"/>
              <a:t> </a:t>
            </a:r>
            <a:r>
              <a:rPr lang="hu-HU" b="1" dirty="0" err="1"/>
              <a:t>legatos</a:t>
            </a:r>
            <a:r>
              <a:rPr lang="hu-HU" b="1" dirty="0"/>
              <a:t> </a:t>
            </a:r>
            <a:r>
              <a:rPr lang="hu-HU" b="1" dirty="0" err="1"/>
              <a:t>increbuisse</a:t>
            </a:r>
            <a:r>
              <a:rPr lang="hu-HU" b="1" dirty="0"/>
              <a:t> </a:t>
            </a:r>
            <a:r>
              <a:rPr lang="hu-HU" b="1" dirty="0" err="1"/>
              <a:t>famam</a:t>
            </a:r>
            <a:r>
              <a:rPr lang="hu-HU" b="1" dirty="0"/>
              <a:t> de </a:t>
            </a:r>
            <a:r>
              <a:rPr lang="hu-HU" b="1" dirty="0" err="1"/>
              <a:t>clade</a:t>
            </a:r>
            <a:r>
              <a:rPr lang="hu-HU" b="1" dirty="0"/>
              <a:t> </a:t>
            </a:r>
            <a:r>
              <a:rPr lang="hu-HU" b="1" dirty="0" err="1"/>
              <a:t>Ungarica</a:t>
            </a:r>
            <a:r>
              <a:rPr lang="hu-HU" b="1" dirty="0"/>
              <a:t>. Quo </a:t>
            </a:r>
            <a:r>
              <a:rPr lang="hu-HU" b="1" dirty="0" err="1"/>
              <a:t>quidem</a:t>
            </a:r>
            <a:r>
              <a:rPr lang="hu-HU" b="1" dirty="0"/>
              <a:t> </a:t>
            </a:r>
            <a:r>
              <a:rPr lang="hu-HU" b="1" dirty="0" err="1"/>
              <a:t>nuntio</a:t>
            </a:r>
            <a:r>
              <a:rPr lang="hu-HU" b="1" dirty="0"/>
              <a:t> </a:t>
            </a:r>
            <a:r>
              <a:rPr lang="hu-HU" b="1" dirty="0" err="1"/>
              <a:t>valde</a:t>
            </a:r>
            <a:r>
              <a:rPr lang="hu-HU" b="1" dirty="0"/>
              <a:t> rex </a:t>
            </a:r>
            <a:r>
              <a:rPr lang="hu-HU" b="1" dirty="0" err="1"/>
              <a:t>fuerit</a:t>
            </a:r>
            <a:r>
              <a:rPr lang="hu-HU" b="1" dirty="0"/>
              <a:t> </a:t>
            </a:r>
            <a:r>
              <a:rPr lang="hu-HU" b="1" dirty="0" err="1"/>
              <a:t>perurbatus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cum </a:t>
            </a:r>
            <a:r>
              <a:rPr lang="hu-HU" b="1" dirty="0" err="1"/>
              <a:t>accepisset</a:t>
            </a:r>
            <a:r>
              <a:rPr lang="hu-HU" b="1" dirty="0"/>
              <a:t> in </a:t>
            </a:r>
            <a:r>
              <a:rPr lang="hu-HU" b="1" dirty="0" err="1"/>
              <a:t>his</a:t>
            </a:r>
            <a:r>
              <a:rPr lang="hu-HU" b="1" dirty="0"/>
              <a:t> </a:t>
            </a:r>
            <a:r>
              <a:rPr lang="hu-HU" b="1" dirty="0" err="1"/>
              <a:t>comitiis</a:t>
            </a:r>
            <a:r>
              <a:rPr lang="hu-HU" b="1" dirty="0"/>
              <a:t> </a:t>
            </a:r>
            <a:r>
              <a:rPr lang="hu-HU" b="1" dirty="0" err="1"/>
              <a:t>deliberandum</a:t>
            </a:r>
            <a:r>
              <a:rPr lang="hu-HU" b="1" dirty="0"/>
              <a:t> esse de </a:t>
            </a:r>
            <a:r>
              <a:rPr lang="hu-HU" b="1" dirty="0" err="1"/>
              <a:t>subsidiis</a:t>
            </a:r>
            <a:r>
              <a:rPr lang="hu-HU" b="1" dirty="0"/>
              <a:t> in </a:t>
            </a:r>
            <a:r>
              <a:rPr lang="hu-HU" b="1" dirty="0" err="1"/>
              <a:t>Ungariam</a:t>
            </a:r>
            <a:r>
              <a:rPr lang="hu-HU" b="1" dirty="0"/>
              <a:t> </a:t>
            </a:r>
            <a:r>
              <a:rPr lang="hu-HU" b="1" dirty="0" err="1"/>
              <a:t>mittendis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reprimendo</a:t>
            </a:r>
            <a:r>
              <a:rPr lang="hu-HU" b="1" dirty="0"/>
              <a:t> </a:t>
            </a:r>
            <a:r>
              <a:rPr lang="hu-HU" b="1" dirty="0" err="1"/>
              <a:t>furore</a:t>
            </a:r>
            <a:r>
              <a:rPr lang="hu-HU" b="1" dirty="0"/>
              <a:t> </a:t>
            </a:r>
            <a:r>
              <a:rPr lang="hu-HU" b="1" dirty="0" err="1"/>
              <a:t>Turcico</a:t>
            </a:r>
            <a:r>
              <a:rPr lang="hu-HU" b="1" dirty="0"/>
              <a:t> non </a:t>
            </a:r>
            <a:r>
              <a:rPr lang="hu-HU" b="1" dirty="0" err="1"/>
              <a:t>potuisse</a:t>
            </a:r>
            <a:r>
              <a:rPr lang="hu-HU" b="1" dirty="0"/>
              <a:t> non </a:t>
            </a:r>
            <a:r>
              <a:rPr lang="hu-HU" b="1" dirty="0" err="1"/>
              <a:t>animi</a:t>
            </a:r>
            <a:r>
              <a:rPr lang="hu-HU" b="1" dirty="0"/>
              <a:t> </a:t>
            </a:r>
            <a:r>
              <a:rPr lang="hu-HU" b="1" dirty="0" err="1"/>
              <a:t>sui</a:t>
            </a:r>
            <a:r>
              <a:rPr lang="hu-HU" b="1" dirty="0"/>
              <a:t> </a:t>
            </a:r>
            <a:r>
              <a:rPr lang="hu-HU" b="1" dirty="0" err="1"/>
              <a:t>sensum</a:t>
            </a:r>
            <a:r>
              <a:rPr lang="hu-HU" b="1" dirty="0"/>
              <a:t> in </a:t>
            </a:r>
            <a:r>
              <a:rPr lang="hu-HU" b="1" dirty="0" err="1"/>
              <a:t>hac</a:t>
            </a:r>
            <a:r>
              <a:rPr lang="hu-HU" b="1" dirty="0"/>
              <a:t> </a:t>
            </a:r>
            <a:r>
              <a:rPr lang="hu-HU" b="1" dirty="0" err="1"/>
              <a:t>tanta</a:t>
            </a:r>
            <a:r>
              <a:rPr lang="hu-HU" b="1" dirty="0"/>
              <a:t> re </a:t>
            </a:r>
            <a:r>
              <a:rPr lang="hu-HU" b="1" dirty="0" err="1"/>
              <a:t>declarare</a:t>
            </a:r>
            <a:r>
              <a:rPr lang="hu-HU" b="1" dirty="0"/>
              <a:t> (..)</a:t>
            </a:r>
          </a:p>
          <a:p>
            <a:pPr marL="0" indent="0">
              <a:buNone/>
            </a:pPr>
            <a:r>
              <a:rPr lang="hu-HU" dirty="0" err="1">
                <a:solidFill>
                  <a:srgbClr val="FF0000"/>
                </a:solidFill>
              </a:rPr>
              <a:t>Et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primum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quidem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deliberationis</a:t>
            </a:r>
            <a:r>
              <a:rPr lang="hu-HU" dirty="0">
                <a:solidFill>
                  <a:srgbClr val="FF0000"/>
                </a:solidFill>
              </a:rPr>
              <a:t> esse </a:t>
            </a:r>
            <a:r>
              <a:rPr lang="hu-HU" dirty="0" err="1">
                <a:solidFill>
                  <a:srgbClr val="FF0000"/>
                </a:solidFill>
              </a:rPr>
              <a:t>caput</a:t>
            </a:r>
            <a:r>
              <a:rPr lang="hu-HU" dirty="0">
                <a:solidFill>
                  <a:srgbClr val="FF0000"/>
                </a:solidFill>
              </a:rPr>
              <a:t>, an </a:t>
            </a:r>
            <a:r>
              <a:rPr lang="hu-HU" dirty="0" err="1">
                <a:solidFill>
                  <a:srgbClr val="FF0000"/>
                </a:solidFill>
              </a:rPr>
              <a:t>utile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sit</a:t>
            </a:r>
            <a:r>
              <a:rPr lang="hu-HU" dirty="0">
                <a:solidFill>
                  <a:srgbClr val="FF0000"/>
                </a:solidFill>
              </a:rPr>
              <a:t> non </a:t>
            </a:r>
            <a:r>
              <a:rPr lang="hu-HU" dirty="0" err="1">
                <a:solidFill>
                  <a:srgbClr val="FF0000"/>
                </a:solidFill>
              </a:rPr>
              <a:t>Germaniae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tantum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sed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etiam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reipublicae</a:t>
            </a:r>
            <a:r>
              <a:rPr lang="hu-HU" dirty="0">
                <a:solidFill>
                  <a:srgbClr val="FF0000"/>
                </a:solidFill>
              </a:rPr>
              <a:t>, </a:t>
            </a:r>
            <a:r>
              <a:rPr lang="hu-HU" dirty="0" err="1">
                <a:solidFill>
                  <a:srgbClr val="FF0000"/>
                </a:solidFill>
              </a:rPr>
              <a:t>ut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bello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Turcam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lacessant</a:t>
            </a:r>
            <a:r>
              <a:rPr lang="hu-HU" dirty="0">
                <a:solidFill>
                  <a:srgbClr val="FF0000"/>
                </a:solidFill>
              </a:rPr>
              <a:t> (...)</a:t>
            </a:r>
          </a:p>
          <a:p>
            <a:pPr marL="0" indent="0">
              <a:buNone/>
            </a:pPr>
            <a:r>
              <a:rPr lang="hu-HU" dirty="0" err="1"/>
              <a:t>Germanos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semper</a:t>
            </a:r>
            <a:r>
              <a:rPr lang="hu-HU" dirty="0"/>
              <a:t> </a:t>
            </a:r>
            <a:r>
              <a:rPr lang="hu-HU" dirty="0" err="1"/>
              <a:t>fuisse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habitos</a:t>
            </a:r>
            <a:r>
              <a:rPr lang="hu-HU" dirty="0"/>
              <a:t> esse </a:t>
            </a:r>
            <a:r>
              <a:rPr lang="hu-HU" dirty="0" err="1"/>
              <a:t>strenuos</a:t>
            </a:r>
            <a:r>
              <a:rPr lang="hu-HU" dirty="0"/>
              <a:t> non </a:t>
            </a:r>
            <a:r>
              <a:rPr lang="hu-HU" dirty="0" err="1"/>
              <a:t>suae</a:t>
            </a:r>
            <a:r>
              <a:rPr lang="hu-HU" dirty="0"/>
              <a:t> </a:t>
            </a:r>
            <a:r>
              <a:rPr lang="hu-HU" dirty="0" err="1"/>
              <a:t>tantum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vicinorum</a:t>
            </a:r>
            <a:r>
              <a:rPr lang="hu-HU" dirty="0"/>
              <a:t> </a:t>
            </a:r>
            <a:r>
              <a:rPr lang="hu-HU" dirty="0" err="1"/>
              <a:t>suorum</a:t>
            </a:r>
            <a:r>
              <a:rPr lang="hu-HU" dirty="0"/>
              <a:t> </a:t>
            </a:r>
            <a:r>
              <a:rPr lang="hu-HU" dirty="0" err="1"/>
              <a:t>libertatis</a:t>
            </a:r>
            <a:r>
              <a:rPr lang="hu-HU" dirty="0"/>
              <a:t> </a:t>
            </a:r>
            <a:r>
              <a:rPr lang="hu-HU" dirty="0" err="1"/>
              <a:t>propugnatores</a:t>
            </a:r>
            <a:r>
              <a:rPr lang="hu-HU" dirty="0"/>
              <a:t>: </a:t>
            </a:r>
            <a:r>
              <a:rPr lang="hu-HU" dirty="0" err="1"/>
              <a:t>itaque</a:t>
            </a:r>
            <a:r>
              <a:rPr lang="hu-HU" dirty="0"/>
              <a:t> non esse </a:t>
            </a:r>
            <a:r>
              <a:rPr lang="hu-HU" dirty="0" err="1"/>
              <a:t>ferendum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Turca</a:t>
            </a:r>
            <a:r>
              <a:rPr lang="hu-HU" dirty="0"/>
              <a:t> </a:t>
            </a:r>
            <a:r>
              <a:rPr lang="hu-HU" dirty="0" err="1"/>
              <a:t>crudelis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barbarus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nominis</a:t>
            </a:r>
            <a:r>
              <a:rPr lang="hu-HU" dirty="0"/>
              <a:t> </a:t>
            </a:r>
            <a:r>
              <a:rPr lang="hu-HU" dirty="0" err="1"/>
              <a:t>Christiani</a:t>
            </a:r>
            <a:r>
              <a:rPr lang="hu-HU" dirty="0"/>
              <a:t> </a:t>
            </a:r>
            <a:r>
              <a:rPr lang="hu-HU" dirty="0" err="1"/>
              <a:t>communis</a:t>
            </a:r>
            <a:r>
              <a:rPr lang="hu-HU" dirty="0"/>
              <a:t> </a:t>
            </a:r>
            <a:r>
              <a:rPr lang="hu-HU" dirty="0" err="1"/>
              <a:t>idemque</a:t>
            </a:r>
            <a:r>
              <a:rPr lang="hu-HU" dirty="0"/>
              <a:t> </a:t>
            </a:r>
            <a:r>
              <a:rPr lang="hu-HU" b="1" dirty="0" err="1"/>
              <a:t>perpetuus</a:t>
            </a:r>
            <a:r>
              <a:rPr lang="hu-HU" b="1" dirty="0"/>
              <a:t> </a:t>
            </a:r>
            <a:r>
              <a:rPr lang="hu-HU" b="1" dirty="0" err="1"/>
              <a:t>hostis</a:t>
            </a:r>
            <a:r>
              <a:rPr lang="hu-HU" b="1" dirty="0"/>
              <a:t> </a:t>
            </a:r>
            <a:r>
              <a:rPr lang="hu-HU" b="1" dirty="0" err="1"/>
              <a:t>dulci</a:t>
            </a:r>
            <a:r>
              <a:rPr lang="hu-HU" b="1" dirty="0"/>
              <a:t> </a:t>
            </a:r>
            <a:r>
              <a:rPr lang="hu-HU" b="1" dirty="0" err="1"/>
              <a:t>ebrius</a:t>
            </a:r>
            <a:r>
              <a:rPr lang="hu-HU" b="1" dirty="0"/>
              <a:t> </a:t>
            </a:r>
            <a:r>
              <a:rPr lang="hu-HU" b="1" dirty="0" err="1"/>
              <a:t>fortuna</a:t>
            </a:r>
            <a:r>
              <a:rPr lang="hu-HU" b="1" dirty="0"/>
              <a:t> </a:t>
            </a:r>
            <a:r>
              <a:rPr lang="hu-HU" b="1" dirty="0" err="1"/>
              <a:t>vicinum</a:t>
            </a:r>
            <a:r>
              <a:rPr lang="hu-HU" b="1" dirty="0"/>
              <a:t> </a:t>
            </a:r>
            <a:r>
              <a:rPr lang="hu-HU" b="1" dirty="0" err="1"/>
              <a:t>regnum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illud</a:t>
            </a:r>
            <a:r>
              <a:rPr lang="hu-HU" b="1" dirty="0"/>
              <a:t> </a:t>
            </a:r>
            <a:r>
              <a:rPr lang="hu-HU" b="1" dirty="0" err="1"/>
              <a:t>quidem</a:t>
            </a:r>
            <a:r>
              <a:rPr lang="hu-HU" b="1" dirty="0"/>
              <a:t> </a:t>
            </a:r>
            <a:r>
              <a:rPr lang="hu-HU" b="1" dirty="0" err="1"/>
              <a:t>florentissimum</a:t>
            </a:r>
            <a:r>
              <a:rPr lang="hu-HU" b="1" dirty="0"/>
              <a:t>, </a:t>
            </a:r>
            <a:r>
              <a:rPr lang="hu-HU" b="1" dirty="0" err="1"/>
              <a:t>Ungariam</a:t>
            </a:r>
            <a:r>
              <a:rPr lang="hu-HU" b="1" dirty="0"/>
              <a:t>, </a:t>
            </a:r>
            <a:r>
              <a:rPr lang="hu-HU" b="1" dirty="0" err="1"/>
              <a:t>Germaniae</a:t>
            </a:r>
            <a:r>
              <a:rPr lang="hu-HU" b="1" dirty="0"/>
              <a:t> </a:t>
            </a:r>
            <a:r>
              <a:rPr lang="hu-HU" b="1" dirty="0" err="1"/>
              <a:t>propugnaculum</a:t>
            </a:r>
            <a:r>
              <a:rPr lang="hu-HU" b="1" dirty="0"/>
              <a:t> </a:t>
            </a:r>
            <a:r>
              <a:rPr lang="hu-HU" b="1" dirty="0" err="1"/>
              <a:t>teneat</a:t>
            </a:r>
            <a:r>
              <a:rPr lang="hu-HU" b="1" dirty="0"/>
              <a:t>, </a:t>
            </a:r>
            <a:r>
              <a:rPr lang="hu-HU" b="1" dirty="0" err="1"/>
              <a:t>sed</a:t>
            </a:r>
            <a:r>
              <a:rPr lang="hu-HU" b="1" dirty="0"/>
              <a:t> </a:t>
            </a:r>
            <a:r>
              <a:rPr lang="hu-HU" b="1" dirty="0" err="1"/>
              <a:t>magnis</a:t>
            </a:r>
            <a:r>
              <a:rPr lang="hu-HU" b="1" dirty="0"/>
              <a:t> </a:t>
            </a:r>
            <a:r>
              <a:rPr lang="hu-HU" b="1" dirty="0" err="1"/>
              <a:t>viribus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animis</a:t>
            </a:r>
            <a:r>
              <a:rPr lang="hu-HU" b="1" dirty="0"/>
              <a:t> </a:t>
            </a:r>
            <a:r>
              <a:rPr lang="hu-HU" b="1" dirty="0" err="1"/>
              <a:t>movendum</a:t>
            </a:r>
            <a:r>
              <a:rPr lang="hu-HU" b="1" dirty="0"/>
              <a:t> </a:t>
            </a:r>
            <a:r>
              <a:rPr lang="hu-HU" b="1" dirty="0" err="1"/>
              <a:t>ei</a:t>
            </a:r>
            <a:r>
              <a:rPr lang="hu-HU" b="1" dirty="0"/>
              <a:t> </a:t>
            </a:r>
            <a:r>
              <a:rPr lang="hu-HU" b="1" dirty="0" err="1"/>
              <a:t>bellum</a:t>
            </a:r>
            <a:r>
              <a:rPr lang="hu-HU" b="1" dirty="0"/>
              <a:t>, </a:t>
            </a:r>
            <a:r>
              <a:rPr lang="hu-HU" b="1" dirty="0" err="1"/>
              <a:t>neque</a:t>
            </a:r>
            <a:r>
              <a:rPr lang="hu-HU" b="1" dirty="0"/>
              <a:t> </a:t>
            </a:r>
            <a:r>
              <a:rPr lang="hu-HU" b="1" dirty="0" err="1"/>
              <a:t>dubitandum</a:t>
            </a:r>
            <a:r>
              <a:rPr lang="hu-HU" b="1" dirty="0"/>
              <a:t> de </a:t>
            </a:r>
            <a:r>
              <a:rPr lang="hu-HU" b="1" dirty="0" err="1"/>
              <a:t>victoria</a:t>
            </a:r>
            <a:r>
              <a:rPr lang="hu-HU" b="1" dirty="0"/>
              <a:t>, </a:t>
            </a:r>
            <a:r>
              <a:rPr lang="hu-HU" b="1" dirty="0" err="1"/>
              <a:t>quod</a:t>
            </a:r>
            <a:r>
              <a:rPr lang="hu-HU" b="1" dirty="0"/>
              <a:t> </a:t>
            </a:r>
            <a:r>
              <a:rPr lang="hu-HU" b="1" dirty="0" err="1"/>
              <a:t>summo</a:t>
            </a:r>
            <a:r>
              <a:rPr lang="hu-HU" b="1" dirty="0"/>
              <a:t> </a:t>
            </a:r>
            <a:r>
              <a:rPr lang="hu-HU" b="1" dirty="0" err="1"/>
              <a:t>scelere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turpitudine</a:t>
            </a:r>
            <a:r>
              <a:rPr lang="hu-HU" b="1" dirty="0"/>
              <a:t>, non </a:t>
            </a:r>
            <a:r>
              <a:rPr lang="hu-HU" b="1" dirty="0" err="1"/>
              <a:t>etiam</a:t>
            </a:r>
            <a:r>
              <a:rPr lang="hu-HU" b="1" dirty="0"/>
              <a:t> </a:t>
            </a:r>
            <a:r>
              <a:rPr lang="hu-HU" b="1" dirty="0" err="1"/>
              <a:t>legitima</a:t>
            </a:r>
            <a:r>
              <a:rPr lang="hu-HU" b="1" dirty="0"/>
              <a:t> </a:t>
            </a:r>
            <a:r>
              <a:rPr lang="hu-HU" b="1" dirty="0" err="1"/>
              <a:t>successione</a:t>
            </a:r>
            <a:r>
              <a:rPr lang="hu-HU" b="1" dirty="0"/>
              <a:t> vel </a:t>
            </a:r>
            <a:r>
              <a:rPr lang="hu-HU" b="1" dirty="0" err="1"/>
              <a:t>iure</a:t>
            </a:r>
            <a:r>
              <a:rPr lang="hu-HU" b="1" dirty="0"/>
              <a:t> </a:t>
            </a:r>
            <a:r>
              <a:rPr lang="hu-HU" b="1" dirty="0" err="1"/>
              <a:t>pervenerit</a:t>
            </a:r>
            <a:r>
              <a:rPr lang="hu-HU" b="1" dirty="0"/>
              <a:t> ad </a:t>
            </a:r>
            <a:r>
              <a:rPr lang="hu-HU" b="1" dirty="0" err="1"/>
              <a:t>hanc</a:t>
            </a:r>
            <a:r>
              <a:rPr lang="hu-HU" b="1" dirty="0"/>
              <a:t> </a:t>
            </a:r>
            <a:r>
              <a:rPr lang="hu-HU" b="1" dirty="0" err="1"/>
              <a:t>tantam</a:t>
            </a:r>
            <a:r>
              <a:rPr lang="hu-HU" b="1" dirty="0"/>
              <a:t> </a:t>
            </a:r>
            <a:r>
              <a:rPr lang="hu-HU" b="1" dirty="0" err="1"/>
              <a:t>Imperii</a:t>
            </a:r>
            <a:r>
              <a:rPr lang="hu-HU" b="1" dirty="0"/>
              <a:t> </a:t>
            </a:r>
            <a:r>
              <a:rPr lang="hu-HU" b="1" dirty="0" err="1"/>
              <a:t>molem</a:t>
            </a:r>
            <a:r>
              <a:rPr lang="hu-HU" b="1" dirty="0"/>
              <a:t>: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licet</a:t>
            </a:r>
            <a:r>
              <a:rPr lang="hu-HU" dirty="0"/>
              <a:t> </a:t>
            </a:r>
            <a:r>
              <a:rPr lang="hu-HU" dirty="0" err="1"/>
              <a:t>amplissime</a:t>
            </a:r>
            <a:r>
              <a:rPr lang="hu-HU" dirty="0"/>
              <a:t> </a:t>
            </a:r>
            <a:r>
              <a:rPr lang="hu-HU" dirty="0" err="1"/>
              <a:t>regnet</a:t>
            </a:r>
            <a:r>
              <a:rPr lang="hu-HU" dirty="0"/>
              <a:t>, </a:t>
            </a:r>
            <a:r>
              <a:rPr lang="hu-HU" dirty="0" err="1"/>
              <a:t>tamen</a:t>
            </a:r>
            <a:r>
              <a:rPr lang="hu-HU" dirty="0"/>
              <a:t> </a:t>
            </a:r>
            <a:r>
              <a:rPr lang="hu-HU" dirty="0" err="1"/>
              <a:t>expugnari</a:t>
            </a:r>
            <a:r>
              <a:rPr lang="hu-HU" dirty="0"/>
              <a:t> </a:t>
            </a:r>
            <a:r>
              <a:rPr lang="hu-HU" dirty="0" err="1"/>
              <a:t>posse</a:t>
            </a:r>
            <a:r>
              <a:rPr lang="hu-HU" dirty="0"/>
              <a:t>, </a:t>
            </a:r>
            <a:r>
              <a:rPr lang="hu-HU" dirty="0" err="1"/>
              <a:t>nec</a:t>
            </a:r>
            <a:r>
              <a:rPr lang="hu-HU" dirty="0"/>
              <a:t> esse </a:t>
            </a:r>
            <a:r>
              <a:rPr lang="hu-HU" dirty="0" err="1"/>
              <a:t>tam</a:t>
            </a:r>
            <a:r>
              <a:rPr lang="hu-HU" dirty="0"/>
              <a:t> </a:t>
            </a:r>
            <a:r>
              <a:rPr lang="hu-HU" dirty="0" err="1"/>
              <a:t>invictum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plaerique</a:t>
            </a:r>
            <a:r>
              <a:rPr lang="hu-HU" dirty="0"/>
              <a:t> </a:t>
            </a:r>
            <a:r>
              <a:rPr lang="hu-HU" dirty="0" err="1"/>
              <a:t>putent</a:t>
            </a:r>
            <a:r>
              <a:rPr lang="hu-HU" dirty="0"/>
              <a:t>: </a:t>
            </a:r>
            <a:r>
              <a:rPr lang="hu-HU" dirty="0" err="1"/>
              <a:t>idque</a:t>
            </a:r>
            <a:r>
              <a:rPr lang="hu-HU" dirty="0"/>
              <a:t> </a:t>
            </a:r>
            <a:r>
              <a:rPr lang="hu-HU" dirty="0" err="1"/>
              <a:t>satis</a:t>
            </a:r>
            <a:r>
              <a:rPr lang="hu-HU" dirty="0"/>
              <a:t> </a:t>
            </a:r>
            <a:r>
              <a:rPr lang="hu-HU" dirty="0" err="1"/>
              <a:t>apparere</a:t>
            </a:r>
            <a:r>
              <a:rPr lang="hu-HU" dirty="0"/>
              <a:t> </a:t>
            </a:r>
            <a:r>
              <a:rPr lang="hu-HU" dirty="0" err="1"/>
              <a:t>tum</a:t>
            </a:r>
            <a:r>
              <a:rPr lang="hu-HU" dirty="0"/>
              <a:t> ex </a:t>
            </a:r>
            <a:r>
              <a:rPr lang="hu-HU" dirty="0" err="1"/>
              <a:t>iis</a:t>
            </a:r>
            <a:r>
              <a:rPr lang="hu-HU" dirty="0"/>
              <a:t>, </a:t>
            </a:r>
            <a:r>
              <a:rPr lang="hu-HU" dirty="0" err="1">
                <a:solidFill>
                  <a:srgbClr val="00B0F0"/>
                </a:solidFill>
              </a:rPr>
              <a:t>quae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foeliciter</a:t>
            </a:r>
            <a:r>
              <a:rPr lang="hu-HU" dirty="0">
                <a:solidFill>
                  <a:srgbClr val="00B0F0"/>
                </a:solidFill>
              </a:rPr>
              <a:t> in </a:t>
            </a:r>
            <a:r>
              <a:rPr lang="hu-HU" dirty="0" err="1">
                <a:solidFill>
                  <a:srgbClr val="00B0F0"/>
                </a:solidFill>
              </a:rPr>
              <a:t>ipsum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gesserint</a:t>
            </a:r>
            <a:r>
              <a:rPr lang="hu-HU" dirty="0">
                <a:solidFill>
                  <a:srgbClr val="00B0F0"/>
                </a:solidFill>
              </a:rPr>
              <a:t>, </a:t>
            </a:r>
            <a:r>
              <a:rPr lang="hu-HU" dirty="0" err="1">
                <a:solidFill>
                  <a:srgbClr val="00B0F0"/>
                </a:solidFill>
              </a:rPr>
              <a:t>et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Ioannes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Huniades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et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Mathias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Ungariae</a:t>
            </a:r>
            <a:r>
              <a:rPr lang="hu-HU" dirty="0">
                <a:solidFill>
                  <a:srgbClr val="00B0F0"/>
                </a:solidFill>
              </a:rPr>
              <a:t> rex </a:t>
            </a:r>
            <a:r>
              <a:rPr lang="hu-HU" dirty="0" err="1">
                <a:solidFill>
                  <a:srgbClr val="00B0F0"/>
                </a:solidFill>
              </a:rPr>
              <a:t>et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Scanderbegus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Epeiri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dominus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et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Tamberlanes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Scytharum</a:t>
            </a:r>
            <a:r>
              <a:rPr lang="hu-HU" dirty="0">
                <a:solidFill>
                  <a:srgbClr val="00B0F0"/>
                </a:solidFill>
              </a:rPr>
              <a:t> </a:t>
            </a:r>
            <a:r>
              <a:rPr lang="hu-HU" dirty="0" err="1">
                <a:solidFill>
                  <a:srgbClr val="00B0F0"/>
                </a:solidFill>
              </a:rPr>
              <a:t>imperator</a:t>
            </a:r>
            <a:r>
              <a:rPr lang="hu-HU" dirty="0"/>
              <a:t>, </a:t>
            </a:r>
            <a:r>
              <a:rPr lang="hu-HU" dirty="0" err="1"/>
              <a:t>tum</a:t>
            </a:r>
            <a:r>
              <a:rPr lang="hu-HU" dirty="0"/>
              <a:t> </a:t>
            </a:r>
            <a:r>
              <a:rPr lang="hu-HU" dirty="0" err="1"/>
              <a:t>etiam</a:t>
            </a:r>
            <a:r>
              <a:rPr lang="hu-HU" dirty="0"/>
              <a:t> ex </a:t>
            </a:r>
            <a:r>
              <a:rPr lang="hu-HU" dirty="0" err="1"/>
              <a:t>iis</a:t>
            </a:r>
            <a:r>
              <a:rPr lang="hu-HU" dirty="0"/>
              <a:t>, </a:t>
            </a:r>
            <a:r>
              <a:rPr lang="hu-HU" dirty="0" err="1"/>
              <a:t>quae</a:t>
            </a:r>
            <a:r>
              <a:rPr lang="hu-HU" dirty="0"/>
              <a:t> </a:t>
            </a:r>
            <a:r>
              <a:rPr lang="hu-HU" dirty="0" err="1"/>
              <a:t>proximis</a:t>
            </a:r>
            <a:r>
              <a:rPr lang="hu-HU" dirty="0"/>
              <a:t> </a:t>
            </a:r>
            <a:r>
              <a:rPr lang="hu-HU" dirty="0" err="1"/>
              <a:t>annis</a:t>
            </a:r>
            <a:r>
              <a:rPr lang="hu-HU" dirty="0"/>
              <a:t> </a:t>
            </a:r>
            <a:r>
              <a:rPr lang="hu-HU" dirty="0" err="1"/>
              <a:t>ipsimet</a:t>
            </a:r>
            <a:r>
              <a:rPr lang="hu-HU" dirty="0"/>
              <a:t> </a:t>
            </a:r>
            <a:r>
              <a:rPr lang="hu-HU" dirty="0" err="1"/>
              <a:t>gesserint</a:t>
            </a:r>
            <a:r>
              <a:rPr lang="hu-HU" dirty="0"/>
              <a:t>, quo </a:t>
            </a:r>
            <a:r>
              <a:rPr lang="hu-HU" dirty="0" err="1"/>
              <a:t>tempore</a:t>
            </a:r>
            <a:r>
              <a:rPr lang="hu-HU" dirty="0"/>
              <a:t> </a:t>
            </a:r>
            <a:r>
              <a:rPr lang="hu-HU" dirty="0" err="1"/>
              <a:t>Viennam</a:t>
            </a:r>
            <a:r>
              <a:rPr lang="hu-HU" dirty="0"/>
              <a:t> ab </a:t>
            </a:r>
            <a:r>
              <a:rPr lang="hu-HU" dirty="0" err="1"/>
              <a:t>eo</a:t>
            </a:r>
            <a:r>
              <a:rPr lang="hu-HU" dirty="0"/>
              <a:t> </a:t>
            </a:r>
            <a:r>
              <a:rPr lang="hu-HU" dirty="0" err="1"/>
              <a:t>defenderunt</a:t>
            </a:r>
            <a:r>
              <a:rPr lang="hu-HU" dirty="0"/>
              <a:t>; </a:t>
            </a:r>
            <a:r>
              <a:rPr lang="hu-HU" dirty="0" err="1"/>
              <a:t>alias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esse </a:t>
            </a:r>
            <a:r>
              <a:rPr lang="hu-HU" dirty="0" err="1"/>
              <a:t>Turcarum</a:t>
            </a:r>
            <a:r>
              <a:rPr lang="hu-HU" dirty="0"/>
              <a:t>, </a:t>
            </a:r>
            <a:r>
              <a:rPr lang="hu-HU" dirty="0" err="1"/>
              <a:t>alias</a:t>
            </a:r>
            <a:r>
              <a:rPr lang="hu-HU" dirty="0"/>
              <a:t> </a:t>
            </a:r>
            <a:r>
              <a:rPr lang="hu-HU" dirty="0" err="1"/>
              <a:t>Germanorum</a:t>
            </a:r>
            <a:r>
              <a:rPr lang="hu-HU" dirty="0"/>
              <a:t> in </a:t>
            </a:r>
            <a:r>
              <a:rPr lang="hu-HU" dirty="0" err="1"/>
              <a:t>bello</a:t>
            </a:r>
            <a:r>
              <a:rPr lang="hu-HU" dirty="0"/>
              <a:t> </a:t>
            </a:r>
            <a:r>
              <a:rPr lang="hu-HU" dirty="0" err="1"/>
              <a:t>rationes</a:t>
            </a:r>
            <a:r>
              <a:rPr lang="hu-HU" dirty="0"/>
              <a:t>: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illos</a:t>
            </a:r>
            <a:r>
              <a:rPr lang="hu-HU" dirty="0"/>
              <a:t> </a:t>
            </a:r>
            <a:r>
              <a:rPr lang="hu-HU" dirty="0" err="1"/>
              <a:t>latrocinari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fugiendo</a:t>
            </a:r>
            <a:r>
              <a:rPr lang="hu-HU" dirty="0"/>
              <a:t> </a:t>
            </a:r>
            <a:r>
              <a:rPr lang="hu-HU" dirty="0" err="1"/>
              <a:t>vastare</a:t>
            </a:r>
            <a:r>
              <a:rPr lang="hu-HU" dirty="0"/>
              <a:t> </a:t>
            </a:r>
            <a:r>
              <a:rPr lang="hu-HU" dirty="0" err="1"/>
              <a:t>agros</a:t>
            </a:r>
            <a:r>
              <a:rPr lang="hu-HU" dirty="0"/>
              <a:t>, </a:t>
            </a:r>
            <a:r>
              <a:rPr lang="hu-HU" dirty="0" err="1"/>
              <a:t>quacunque</a:t>
            </a:r>
            <a:r>
              <a:rPr lang="hu-HU" dirty="0"/>
              <a:t> </a:t>
            </a:r>
            <a:r>
              <a:rPr lang="hu-HU" dirty="0" err="1"/>
              <a:t>vadant</a:t>
            </a:r>
            <a:r>
              <a:rPr lang="hu-HU" dirty="0"/>
              <a:t>, </a:t>
            </a:r>
            <a:r>
              <a:rPr lang="hu-HU" dirty="0" err="1"/>
              <a:t>Germanos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fortiter</a:t>
            </a:r>
            <a:r>
              <a:rPr lang="hu-HU" dirty="0"/>
              <a:t> </a:t>
            </a:r>
            <a:r>
              <a:rPr lang="hu-HU" dirty="0" err="1"/>
              <a:t>praeliando</a:t>
            </a:r>
            <a:r>
              <a:rPr lang="hu-HU" dirty="0"/>
              <a:t> vel </a:t>
            </a:r>
            <a:r>
              <a:rPr lang="hu-HU" dirty="0" err="1"/>
              <a:t>hostem</a:t>
            </a:r>
            <a:r>
              <a:rPr lang="hu-HU" dirty="0"/>
              <a:t> profligare vel per </a:t>
            </a:r>
            <a:r>
              <a:rPr lang="hu-HU" dirty="0" err="1"/>
              <a:t>honesta</a:t>
            </a:r>
            <a:r>
              <a:rPr lang="hu-HU" dirty="0"/>
              <a:t> </a:t>
            </a:r>
            <a:r>
              <a:rPr lang="hu-HU" dirty="0" err="1"/>
              <a:t>vulnera</a:t>
            </a:r>
            <a:r>
              <a:rPr lang="hu-HU" dirty="0"/>
              <a:t> </a:t>
            </a:r>
            <a:r>
              <a:rPr lang="hu-HU" dirty="0" err="1"/>
              <a:t>mortem</a:t>
            </a:r>
            <a:r>
              <a:rPr lang="hu-HU" dirty="0"/>
              <a:t> </a:t>
            </a:r>
            <a:r>
              <a:rPr lang="hu-HU" dirty="0" err="1"/>
              <a:t>oppetere</a:t>
            </a:r>
            <a:r>
              <a:rPr lang="hu-HU" dirty="0"/>
              <a:t>; cum ergo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iam</a:t>
            </a:r>
            <a:r>
              <a:rPr lang="hu-HU" dirty="0"/>
              <a:t> </a:t>
            </a:r>
            <a:r>
              <a:rPr lang="hu-HU" dirty="0" err="1"/>
              <a:t>hostis</a:t>
            </a:r>
            <a:r>
              <a:rPr lang="hu-HU" dirty="0"/>
              <a:t> in ipso </a:t>
            </a:r>
            <a:r>
              <a:rPr lang="hu-HU" dirty="0" err="1"/>
              <a:t>Germaniae</a:t>
            </a:r>
            <a:r>
              <a:rPr lang="hu-HU" dirty="0"/>
              <a:t> </a:t>
            </a:r>
            <a:r>
              <a:rPr lang="hu-HU" dirty="0" err="1"/>
              <a:t>limine</a:t>
            </a:r>
            <a:r>
              <a:rPr lang="hu-HU" dirty="0"/>
              <a:t>, </a:t>
            </a:r>
            <a:r>
              <a:rPr lang="hu-HU" dirty="0" err="1"/>
              <a:t>bellum</a:t>
            </a:r>
            <a:r>
              <a:rPr lang="hu-HU" dirty="0"/>
              <a:t> </a:t>
            </a:r>
            <a:r>
              <a:rPr lang="hu-HU" dirty="0" err="1"/>
              <a:t>necessarium</a:t>
            </a:r>
            <a:r>
              <a:rPr lang="hu-HU" dirty="0"/>
              <a:t> </a:t>
            </a:r>
            <a:r>
              <a:rPr lang="hu-HU" dirty="0" err="1"/>
              <a:t>suscipiendum</a:t>
            </a:r>
            <a:r>
              <a:rPr lang="hu-HU" dirty="0"/>
              <a:t>,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diutius</a:t>
            </a:r>
            <a:r>
              <a:rPr lang="hu-HU" dirty="0"/>
              <a:t> </a:t>
            </a:r>
            <a:r>
              <a:rPr lang="hu-HU" dirty="0" err="1"/>
              <a:t>differendum</a:t>
            </a:r>
            <a:r>
              <a:rPr lang="hu-HU" dirty="0"/>
              <a:t> esse. </a:t>
            </a:r>
            <a:r>
              <a:rPr lang="hu-HU" dirty="0" err="1"/>
              <a:t>Haec</a:t>
            </a:r>
            <a:r>
              <a:rPr lang="hu-HU" dirty="0"/>
              <a:t> </a:t>
            </a:r>
            <a:r>
              <a:rPr lang="hu-HU" dirty="0" err="1"/>
              <a:t>quidem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genus </a:t>
            </a:r>
            <a:r>
              <a:rPr lang="hu-HU" dirty="0" err="1"/>
              <a:t>alia</a:t>
            </a:r>
            <a:r>
              <a:rPr lang="hu-HU" dirty="0"/>
              <a:t> </a:t>
            </a:r>
            <a:r>
              <a:rPr lang="hu-HU" dirty="0" err="1"/>
              <a:t>quaedam</a:t>
            </a:r>
            <a:r>
              <a:rPr lang="hu-HU" dirty="0"/>
              <a:t> ab </a:t>
            </a:r>
            <a:r>
              <a:rPr lang="hu-HU" dirty="0" err="1"/>
              <a:t>iis</a:t>
            </a:r>
            <a:r>
              <a:rPr lang="hu-HU" dirty="0"/>
              <a:t> </a:t>
            </a:r>
            <a:r>
              <a:rPr lang="hu-HU" dirty="0" err="1"/>
              <a:t>adferri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bellum</a:t>
            </a:r>
            <a:r>
              <a:rPr lang="hu-HU" dirty="0"/>
              <a:t> </a:t>
            </a:r>
            <a:r>
              <a:rPr lang="hu-HU" dirty="0" err="1"/>
              <a:t>suadeant</a:t>
            </a:r>
            <a:r>
              <a:rPr lang="hu-HU" dirty="0"/>
              <a:t>: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eos</a:t>
            </a:r>
            <a:r>
              <a:rPr lang="hu-HU" dirty="0"/>
              <a:t> non </a:t>
            </a:r>
            <a:r>
              <a:rPr lang="hu-HU" dirty="0" err="1"/>
              <a:t>satis</a:t>
            </a:r>
            <a:r>
              <a:rPr lang="hu-HU" dirty="0"/>
              <a:t> </a:t>
            </a:r>
            <a:r>
              <a:rPr lang="hu-HU" dirty="0" err="1"/>
              <a:t>expendere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fit </a:t>
            </a:r>
            <a:r>
              <a:rPr lang="hu-HU" dirty="0" err="1"/>
              <a:t>Germaniae</a:t>
            </a:r>
            <a:r>
              <a:rPr lang="hu-HU" dirty="0"/>
              <a:t> status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ita</a:t>
            </a:r>
            <a:r>
              <a:rPr lang="hu-HU" dirty="0"/>
              <a:t> </a:t>
            </a:r>
            <a:r>
              <a:rPr lang="hu-HU" dirty="0" err="1"/>
              <a:t>loqui</a:t>
            </a:r>
            <a:r>
              <a:rPr lang="hu-HU" dirty="0"/>
              <a:t> </a:t>
            </a:r>
            <a:r>
              <a:rPr lang="hu-HU" dirty="0" err="1"/>
              <a:t>totaque</a:t>
            </a:r>
            <a:r>
              <a:rPr lang="hu-HU" dirty="0"/>
              <a:t> de re </a:t>
            </a:r>
            <a:r>
              <a:rPr lang="hu-HU" dirty="0" err="1"/>
              <a:t>disserere</a:t>
            </a:r>
            <a:r>
              <a:rPr lang="hu-HU" dirty="0"/>
              <a:t> </a:t>
            </a:r>
            <a:r>
              <a:rPr lang="hu-HU" dirty="0" err="1"/>
              <a:t>quasi</a:t>
            </a:r>
            <a:r>
              <a:rPr lang="hu-HU" dirty="0"/>
              <a:t> </a:t>
            </a:r>
            <a:r>
              <a:rPr lang="hu-HU" dirty="0" err="1"/>
              <a:t>pacata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Germania</a:t>
            </a:r>
            <a:r>
              <a:rPr lang="hu-HU" dirty="0"/>
              <a:t>...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0E92D3-9BFA-4A21-AC3B-EDCF3FC8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EF742F-F40E-4812-ACDB-7337C83B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Bodoni MT Condensed" panose="02070606080606020203" pitchFamily="18" charset="0"/>
              </a:rPr>
              <a:t>Bethlen, HRT, </a:t>
            </a:r>
            <a:r>
              <a:rPr lang="hu-HU" dirty="0" err="1">
                <a:latin typeface="Bodoni MT Condensed" panose="02070606080606020203" pitchFamily="18" charset="0"/>
              </a:rPr>
              <a:t>Praefatio</a:t>
            </a:r>
            <a:endParaRPr lang="hu-HU" dirty="0">
              <a:latin typeface="Bodoni MT Condensed" panose="02070606080606020203" pitchFamily="18" charset="0"/>
            </a:endParaRPr>
          </a:p>
          <a:p>
            <a:pPr marL="0" indent="0">
              <a:buNone/>
            </a:pPr>
            <a:r>
              <a:rPr lang="hu-HU" dirty="0" err="1">
                <a:latin typeface="Bodoni MT Condensed" panose="02070606080606020203" pitchFamily="18" charset="0"/>
              </a:rPr>
              <a:t>Lapides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itaque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et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ligna</a:t>
            </a:r>
            <a:r>
              <a:rPr lang="hu-HU" dirty="0">
                <a:latin typeface="Bodoni MT Condensed" panose="02070606080606020203" pitchFamily="18" charset="0"/>
              </a:rPr>
              <a:t>, </a:t>
            </a:r>
            <a:r>
              <a:rPr lang="hu-HU" dirty="0" err="1">
                <a:latin typeface="Bodoni MT Condensed" panose="02070606080606020203" pitchFamily="18" charset="0"/>
              </a:rPr>
              <a:t>ut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ait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Lipsius</a:t>
            </a:r>
            <a:r>
              <a:rPr lang="hu-HU" dirty="0">
                <a:latin typeface="Bodoni MT Condensed" panose="02070606080606020203" pitchFamily="18" charset="0"/>
              </a:rPr>
              <a:t>, ab </a:t>
            </a:r>
            <a:r>
              <a:rPr lang="hu-HU" dirty="0" err="1">
                <a:latin typeface="Bodoni MT Condensed" panose="02070606080606020203" pitchFamily="18" charset="0"/>
              </a:rPr>
              <a:t>aliis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accipiemus</a:t>
            </a:r>
            <a:r>
              <a:rPr lang="hu-HU" dirty="0">
                <a:latin typeface="Bodoni MT Condensed" panose="02070606080606020203" pitchFamily="18" charset="0"/>
              </a:rPr>
              <a:t>, </a:t>
            </a:r>
            <a:r>
              <a:rPr lang="hu-HU" dirty="0" err="1">
                <a:latin typeface="Bodoni MT Condensed" panose="02070606080606020203" pitchFamily="18" charset="0"/>
              </a:rPr>
              <a:t>aedificiis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tamen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exstructio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et</a:t>
            </a:r>
            <a:r>
              <a:rPr lang="hu-HU" dirty="0">
                <a:latin typeface="Bodoni MT Condensed" panose="02070606080606020203" pitchFamily="18" charset="0"/>
              </a:rPr>
              <a:t> forma </a:t>
            </a:r>
            <a:r>
              <a:rPr lang="hu-HU" dirty="0" err="1">
                <a:latin typeface="Bodoni MT Condensed" panose="02070606080606020203" pitchFamily="18" charset="0"/>
              </a:rPr>
              <a:t>erit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nostra</a:t>
            </a:r>
            <a:r>
              <a:rPr lang="hu-HU" dirty="0">
                <a:latin typeface="Bodoni MT Condensed" panose="02070606080606020203" pitchFamily="18" charset="0"/>
              </a:rPr>
              <a:t>. </a:t>
            </a:r>
            <a:r>
              <a:rPr lang="hu-HU" dirty="0" err="1">
                <a:latin typeface="Bodoni MT Condensed" panose="02070606080606020203" pitchFamily="18" charset="0"/>
              </a:rPr>
              <a:t>Neque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aranearum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tela</a:t>
            </a:r>
            <a:r>
              <a:rPr lang="hu-HU" dirty="0">
                <a:latin typeface="Bodoni MT Condensed" panose="02070606080606020203" pitchFamily="18" charset="0"/>
              </a:rPr>
              <a:t>, </a:t>
            </a:r>
            <a:r>
              <a:rPr lang="hu-HU" dirty="0" err="1">
                <a:latin typeface="Bodoni MT Condensed" panose="02070606080606020203" pitchFamily="18" charset="0"/>
              </a:rPr>
              <a:t>ut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idem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inquit</a:t>
            </a:r>
            <a:r>
              <a:rPr lang="hu-HU" dirty="0">
                <a:latin typeface="Bodoni MT Condensed" panose="02070606080606020203" pitchFamily="18" charset="0"/>
              </a:rPr>
              <a:t>, </a:t>
            </a:r>
            <a:r>
              <a:rPr lang="hu-HU" dirty="0" err="1">
                <a:latin typeface="Bodoni MT Condensed" panose="02070606080606020203" pitchFamily="18" charset="0"/>
              </a:rPr>
              <a:t>ideo</a:t>
            </a:r>
            <a:r>
              <a:rPr lang="hu-HU" dirty="0">
                <a:latin typeface="Bodoni MT Condensed" panose="02070606080606020203" pitchFamily="18" charset="0"/>
              </a:rPr>
              <a:t> est </a:t>
            </a:r>
            <a:r>
              <a:rPr lang="hu-HU" dirty="0" err="1">
                <a:latin typeface="Bodoni MT Condensed" panose="02070606080606020203" pitchFamily="18" charset="0"/>
              </a:rPr>
              <a:t>melior</a:t>
            </a:r>
            <a:r>
              <a:rPr lang="hu-HU" dirty="0">
                <a:latin typeface="Bodoni MT Condensed" panose="02070606080606020203" pitchFamily="18" charset="0"/>
              </a:rPr>
              <a:t>, </a:t>
            </a:r>
            <a:r>
              <a:rPr lang="hu-HU" dirty="0" err="1">
                <a:latin typeface="Bodoni MT Condensed" panose="02070606080606020203" pitchFamily="18" charset="0"/>
              </a:rPr>
              <a:t>quia</a:t>
            </a:r>
            <a:r>
              <a:rPr lang="hu-HU" dirty="0">
                <a:latin typeface="Bodoni MT Condensed" panose="02070606080606020203" pitchFamily="18" charset="0"/>
              </a:rPr>
              <a:t> ex se </a:t>
            </a:r>
            <a:r>
              <a:rPr lang="hu-HU" dirty="0" err="1">
                <a:latin typeface="Bodoni MT Condensed" panose="02070606080606020203" pitchFamily="18" charset="0"/>
              </a:rPr>
              <a:t>fila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gignunt</a:t>
            </a:r>
            <a:r>
              <a:rPr lang="hu-HU" dirty="0">
                <a:latin typeface="Bodoni MT Condensed" panose="02070606080606020203" pitchFamily="18" charset="0"/>
              </a:rPr>
              <a:t>, </a:t>
            </a:r>
            <a:r>
              <a:rPr lang="hu-HU" dirty="0" err="1">
                <a:latin typeface="Bodoni MT Condensed" panose="02070606080606020203" pitchFamily="18" charset="0"/>
              </a:rPr>
              <a:t>nec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nostra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vilior</a:t>
            </a:r>
            <a:r>
              <a:rPr lang="hu-HU" dirty="0">
                <a:latin typeface="Bodoni MT Condensed" panose="02070606080606020203" pitchFamily="18" charset="0"/>
              </a:rPr>
              <a:t>, </a:t>
            </a:r>
            <a:r>
              <a:rPr lang="hu-HU" dirty="0" err="1">
                <a:latin typeface="Bodoni MT Condensed" panose="02070606080606020203" pitchFamily="18" charset="0"/>
              </a:rPr>
              <a:t>quia</a:t>
            </a:r>
            <a:r>
              <a:rPr lang="hu-HU" dirty="0">
                <a:latin typeface="Bodoni MT Condensed" panose="02070606080606020203" pitchFamily="18" charset="0"/>
              </a:rPr>
              <a:t> ex </a:t>
            </a:r>
            <a:r>
              <a:rPr lang="hu-HU" dirty="0" err="1">
                <a:latin typeface="Bodoni MT Condensed" panose="02070606080606020203" pitchFamily="18" charset="0"/>
              </a:rPr>
              <a:t>aliis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libamus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ut</a:t>
            </a:r>
            <a:r>
              <a:rPr lang="hu-HU" dirty="0">
                <a:latin typeface="Bodoni MT Condensed" panose="02070606080606020203" pitchFamily="18" charset="0"/>
              </a:rPr>
              <a:t> </a:t>
            </a:r>
            <a:r>
              <a:rPr lang="hu-HU" dirty="0" err="1">
                <a:latin typeface="Bodoni MT Condensed" panose="02070606080606020203" pitchFamily="18" charset="0"/>
              </a:rPr>
              <a:t>apes</a:t>
            </a:r>
            <a:r>
              <a:rPr lang="hu-HU" dirty="0">
                <a:latin typeface="Bodoni MT Condensed" panose="02070606080606020203" pitchFamily="18" charset="0"/>
              </a:rPr>
              <a:t>.</a:t>
            </a:r>
          </a:p>
          <a:p>
            <a:pPr marL="0" indent="0">
              <a:buNone/>
            </a:pPr>
            <a:endParaRPr lang="hu-HU" dirty="0">
              <a:latin typeface="Bodoni MT Condensed" panose="02070606080606020203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politicorum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1: </a:t>
            </a:r>
          </a:p>
          <a:p>
            <a:pPr marL="0" indent="0">
              <a:buNone/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Lapides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ligna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accipio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aedificii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exstructio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Architectus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ego sum,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materiam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undique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conduxi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aranearum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textus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 se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gignunt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vilior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alienis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libamus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956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7A0B88-3EEB-4A93-B5BE-81EE2F48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47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843CA5-F461-4792-BBD4-6DD3F85D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3206"/>
            <a:ext cx="12091915" cy="61824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Brutus III, 206</a:t>
            </a:r>
          </a:p>
          <a:p>
            <a:pPr marL="0" indent="0">
              <a:buNone/>
            </a:pP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ita</a:t>
            </a:r>
            <a:r>
              <a:rPr lang="hu-HU" dirty="0"/>
              <a:t> </a:t>
            </a:r>
            <a:r>
              <a:rPr lang="hu-HU" dirty="0" err="1"/>
              <a:t>constitutis</a:t>
            </a:r>
            <a:r>
              <a:rPr lang="hu-HU" dirty="0"/>
              <a:t>, cum </a:t>
            </a:r>
            <a:r>
              <a:rPr lang="hu-HU" dirty="0" err="1"/>
              <a:t>iam</a:t>
            </a:r>
            <a:r>
              <a:rPr lang="hu-HU" dirty="0"/>
              <a:t> </a:t>
            </a:r>
            <a:r>
              <a:rPr lang="hu-HU" dirty="0" err="1"/>
              <a:t>appeteret</a:t>
            </a:r>
            <a:r>
              <a:rPr lang="hu-HU" dirty="0"/>
              <a:t> </a:t>
            </a:r>
            <a:r>
              <a:rPr lang="hu-HU" dirty="0" err="1"/>
              <a:t>tempus</a:t>
            </a:r>
            <a:r>
              <a:rPr lang="hu-HU" dirty="0"/>
              <a:t>, quo ex </a:t>
            </a:r>
            <a:r>
              <a:rPr lang="hu-HU" dirty="0" err="1"/>
              <a:t>Caroli</a:t>
            </a:r>
            <a:r>
              <a:rPr lang="hu-HU" dirty="0"/>
              <a:t> </a:t>
            </a:r>
            <a:r>
              <a:rPr lang="hu-HU" dirty="0" err="1"/>
              <a:t>Cesaris</a:t>
            </a:r>
            <a:r>
              <a:rPr lang="hu-HU" dirty="0"/>
              <a:t> </a:t>
            </a:r>
            <a:r>
              <a:rPr lang="hu-HU" dirty="0" err="1"/>
              <a:t>praescriptione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conventus</a:t>
            </a:r>
            <a:r>
              <a:rPr lang="hu-HU" dirty="0"/>
              <a:t> </a:t>
            </a:r>
            <a:r>
              <a:rPr lang="hu-HU" dirty="0" err="1"/>
              <a:t>Spirae</a:t>
            </a:r>
            <a:r>
              <a:rPr lang="hu-HU" dirty="0"/>
              <a:t> </a:t>
            </a:r>
            <a:r>
              <a:rPr lang="hu-HU" dirty="0" err="1"/>
              <a:t>agendus</a:t>
            </a:r>
            <a:r>
              <a:rPr lang="hu-HU" dirty="0"/>
              <a:t>, </a:t>
            </a:r>
            <a:r>
              <a:rPr lang="hu-HU" dirty="0" err="1"/>
              <a:t>eo</a:t>
            </a:r>
            <a:r>
              <a:rPr lang="hu-HU" dirty="0"/>
              <a:t> </a:t>
            </a:r>
            <a:r>
              <a:rPr lang="hu-HU" dirty="0" err="1"/>
              <a:t>iussit</a:t>
            </a:r>
            <a:r>
              <a:rPr lang="hu-HU" dirty="0"/>
              <a:t> </a:t>
            </a:r>
            <a:r>
              <a:rPr lang="hu-HU" dirty="0" err="1"/>
              <a:t>frequentibus</a:t>
            </a:r>
            <a:r>
              <a:rPr lang="hu-HU" dirty="0"/>
              <a:t> </a:t>
            </a:r>
            <a:r>
              <a:rPr lang="hu-HU" dirty="0" err="1"/>
              <a:t>principibus</a:t>
            </a:r>
            <a:r>
              <a:rPr lang="hu-HU" dirty="0"/>
              <a:t> </a:t>
            </a:r>
            <a:r>
              <a:rPr lang="hu-HU" dirty="0" err="1"/>
              <a:t>convenire</a:t>
            </a:r>
            <a:r>
              <a:rPr lang="hu-HU" dirty="0"/>
              <a:t> </a:t>
            </a:r>
            <a:r>
              <a:rPr lang="hu-HU" dirty="0" err="1"/>
              <a:t>quorum</a:t>
            </a:r>
            <a:r>
              <a:rPr lang="hu-HU" dirty="0"/>
              <a:t> </a:t>
            </a:r>
            <a:r>
              <a:rPr lang="hu-HU" dirty="0" err="1"/>
              <a:t>suffragiis</a:t>
            </a:r>
            <a:r>
              <a:rPr lang="hu-HU" dirty="0"/>
              <a:t> de summa </a:t>
            </a:r>
            <a:r>
              <a:rPr lang="hu-HU" dirty="0" err="1"/>
              <a:t>imperii</a:t>
            </a:r>
            <a:r>
              <a:rPr lang="hu-HU" dirty="0"/>
              <a:t> </a:t>
            </a:r>
            <a:r>
              <a:rPr lang="hu-HU" dirty="0" err="1"/>
              <a:t>decernitur</a:t>
            </a:r>
            <a:r>
              <a:rPr lang="hu-HU" dirty="0"/>
              <a:t>, </a:t>
            </a:r>
            <a:r>
              <a:rPr lang="hu-HU" dirty="0" err="1"/>
              <a:t>proficiscitur</a:t>
            </a:r>
            <a:r>
              <a:rPr lang="hu-HU" dirty="0"/>
              <a:t>, nihil </a:t>
            </a:r>
            <a:r>
              <a:rPr lang="hu-HU" dirty="0" err="1"/>
              <a:t>prius</a:t>
            </a:r>
            <a:r>
              <a:rPr lang="hu-HU" dirty="0"/>
              <a:t> </a:t>
            </a:r>
            <a:r>
              <a:rPr lang="hu-HU" dirty="0" err="1"/>
              <a:t>agi</a:t>
            </a:r>
            <a:r>
              <a:rPr lang="hu-HU" dirty="0"/>
              <a:t>, </a:t>
            </a:r>
            <a:r>
              <a:rPr lang="hu-HU" dirty="0" err="1"/>
              <a:t>quam</a:t>
            </a:r>
            <a:r>
              <a:rPr lang="hu-HU" dirty="0"/>
              <a:t> de </a:t>
            </a:r>
            <a:r>
              <a:rPr lang="hu-HU" dirty="0" err="1"/>
              <a:t>inferendo</a:t>
            </a:r>
            <a:r>
              <a:rPr lang="hu-HU" dirty="0"/>
              <a:t> </a:t>
            </a:r>
            <a:r>
              <a:rPr lang="hu-HU" dirty="0" err="1"/>
              <a:t>Turcae</a:t>
            </a:r>
            <a:r>
              <a:rPr lang="hu-HU" dirty="0"/>
              <a:t> </a:t>
            </a:r>
            <a:r>
              <a:rPr lang="hu-HU" dirty="0" err="1"/>
              <a:t>bello</a:t>
            </a:r>
            <a:r>
              <a:rPr lang="hu-HU" dirty="0"/>
              <a:t> </a:t>
            </a:r>
            <a:r>
              <a:rPr lang="hu-HU" dirty="0" err="1"/>
              <a:t>passuros</a:t>
            </a:r>
            <a:r>
              <a:rPr lang="hu-HU" dirty="0"/>
              <a:t>. </a:t>
            </a:r>
            <a:r>
              <a:rPr lang="hu-HU" dirty="0" err="1"/>
              <a:t>Id</a:t>
            </a:r>
            <a:r>
              <a:rPr lang="hu-HU" dirty="0"/>
              <a:t> quo </a:t>
            </a:r>
            <a:r>
              <a:rPr lang="hu-HU" dirty="0" err="1"/>
              <a:t>minus</a:t>
            </a:r>
            <a:r>
              <a:rPr lang="hu-HU" dirty="0"/>
              <a:t> </a:t>
            </a:r>
            <a:r>
              <a:rPr lang="hu-HU" dirty="0" err="1"/>
              <a:t>facile</a:t>
            </a:r>
            <a:r>
              <a:rPr lang="hu-HU" dirty="0"/>
              <a:t> </a:t>
            </a:r>
            <a:r>
              <a:rPr lang="hu-HU" dirty="0" err="1"/>
              <a:t>impetraret</a:t>
            </a:r>
            <a:r>
              <a:rPr lang="hu-HU" dirty="0"/>
              <a:t> </a:t>
            </a:r>
            <a:r>
              <a:rPr lang="hu-HU" dirty="0" err="1"/>
              <a:t>Francisci</a:t>
            </a:r>
            <a:r>
              <a:rPr lang="hu-HU" dirty="0"/>
              <a:t> </a:t>
            </a:r>
            <a:r>
              <a:rPr lang="hu-HU" dirty="0" err="1"/>
              <a:t>regis</a:t>
            </a:r>
            <a:r>
              <a:rPr lang="hu-HU" dirty="0"/>
              <a:t> </a:t>
            </a:r>
            <a:r>
              <a:rPr lang="hu-HU" dirty="0" err="1"/>
              <a:t>legatus</a:t>
            </a:r>
            <a:r>
              <a:rPr lang="hu-HU" dirty="0"/>
              <a:t> </a:t>
            </a:r>
            <a:r>
              <a:rPr lang="hu-HU" dirty="0" err="1"/>
              <a:t>effecit</a:t>
            </a:r>
            <a:r>
              <a:rPr lang="hu-HU" dirty="0"/>
              <a:t>, </a:t>
            </a:r>
            <a:r>
              <a:rPr lang="hu-HU" dirty="0" err="1"/>
              <a:t>ob</a:t>
            </a:r>
            <a:r>
              <a:rPr lang="hu-HU" dirty="0"/>
              <a:t> </a:t>
            </a:r>
            <a:r>
              <a:rPr lang="hu-HU" dirty="0" err="1"/>
              <a:t>eam</a:t>
            </a:r>
            <a:r>
              <a:rPr lang="hu-HU" dirty="0"/>
              <a:t> </a:t>
            </a:r>
            <a:r>
              <a:rPr lang="hu-HU" dirty="0" err="1"/>
              <a:t>causam</a:t>
            </a:r>
            <a:r>
              <a:rPr lang="hu-HU" dirty="0"/>
              <a:t> </a:t>
            </a:r>
            <a:r>
              <a:rPr lang="hu-HU" dirty="0" err="1"/>
              <a:t>iussus</a:t>
            </a:r>
            <a:r>
              <a:rPr lang="hu-HU" dirty="0"/>
              <a:t> </a:t>
            </a: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conviviis</a:t>
            </a:r>
            <a:r>
              <a:rPr lang="hu-HU" dirty="0"/>
              <a:t> </a:t>
            </a:r>
            <a:r>
              <a:rPr lang="hu-HU" dirty="0" err="1"/>
              <a:t>interesse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Ferdinandi</a:t>
            </a:r>
            <a:r>
              <a:rPr lang="hu-HU" dirty="0"/>
              <a:t> </a:t>
            </a:r>
            <a:r>
              <a:rPr lang="hu-HU" dirty="0" err="1"/>
              <a:t>postulatis</a:t>
            </a:r>
            <a:r>
              <a:rPr lang="hu-HU" dirty="0">
                <a:solidFill>
                  <a:srgbClr val="0070C0"/>
                </a:solidFill>
              </a:rPr>
              <a:t>, </a:t>
            </a:r>
            <a:r>
              <a:rPr lang="hu-HU" dirty="0" err="1">
                <a:solidFill>
                  <a:srgbClr val="0070C0"/>
                </a:solidFill>
              </a:rPr>
              <a:t>simulato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pietatis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studio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obviam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iret</a:t>
            </a:r>
            <a:r>
              <a:rPr lang="hu-HU" dirty="0">
                <a:solidFill>
                  <a:srgbClr val="0070C0"/>
                </a:solidFill>
              </a:rPr>
              <a:t>: </a:t>
            </a:r>
            <a:r>
              <a:rPr lang="hu-HU" dirty="0" err="1">
                <a:solidFill>
                  <a:srgbClr val="0070C0"/>
                </a:solidFill>
              </a:rPr>
              <a:t>sive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enim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illum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odium</a:t>
            </a:r>
            <a:r>
              <a:rPr lang="hu-HU" dirty="0">
                <a:solidFill>
                  <a:srgbClr val="0070C0"/>
                </a:solidFill>
              </a:rPr>
              <a:t> in </a:t>
            </a:r>
            <a:r>
              <a:rPr lang="hu-HU" dirty="0" err="1">
                <a:solidFill>
                  <a:srgbClr val="0070C0"/>
                </a:solidFill>
              </a:rPr>
              <a:t>Caesarem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moverit</a:t>
            </a:r>
            <a:r>
              <a:rPr lang="hu-HU" dirty="0">
                <a:solidFill>
                  <a:srgbClr val="0070C0"/>
                </a:solidFill>
              </a:rPr>
              <a:t>, </a:t>
            </a:r>
            <a:r>
              <a:rPr lang="hu-HU" dirty="0" err="1">
                <a:solidFill>
                  <a:srgbClr val="0070C0"/>
                </a:solidFill>
              </a:rPr>
              <a:t>potentiae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emulum</a:t>
            </a:r>
            <a:r>
              <a:rPr lang="hu-HU" dirty="0">
                <a:solidFill>
                  <a:srgbClr val="0070C0"/>
                </a:solidFill>
              </a:rPr>
              <a:t>, </a:t>
            </a:r>
            <a:r>
              <a:rPr lang="hu-HU" dirty="0" err="1">
                <a:solidFill>
                  <a:srgbClr val="0070C0"/>
                </a:solidFill>
              </a:rPr>
              <a:t>sive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studium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minime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obscurum</a:t>
            </a:r>
            <a:r>
              <a:rPr lang="hu-HU" dirty="0">
                <a:solidFill>
                  <a:srgbClr val="0070C0"/>
                </a:solidFill>
              </a:rPr>
              <a:t> in </a:t>
            </a:r>
            <a:r>
              <a:rPr lang="hu-HU" dirty="0" err="1">
                <a:solidFill>
                  <a:srgbClr val="0070C0"/>
                </a:solidFill>
              </a:rPr>
              <a:t>Solimannum</a:t>
            </a:r>
            <a:r>
              <a:rPr lang="hu-HU" dirty="0">
                <a:solidFill>
                  <a:srgbClr val="0070C0"/>
                </a:solidFill>
              </a:rPr>
              <a:t>, </a:t>
            </a:r>
            <a:r>
              <a:rPr lang="hu-HU" dirty="0" err="1">
                <a:solidFill>
                  <a:srgbClr val="0070C0"/>
                </a:solidFill>
              </a:rPr>
              <a:t>cui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gratificari</a:t>
            </a:r>
            <a:r>
              <a:rPr lang="hu-HU" dirty="0">
                <a:solidFill>
                  <a:srgbClr val="0070C0"/>
                </a:solidFill>
              </a:rPr>
              <a:t> in </a:t>
            </a:r>
            <a:r>
              <a:rPr lang="hu-HU" dirty="0" err="1">
                <a:solidFill>
                  <a:srgbClr val="0070C0"/>
                </a:solidFill>
              </a:rPr>
              <a:t>omnibus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studebat</a:t>
            </a:r>
            <a:r>
              <a:rPr lang="hu-HU" dirty="0">
                <a:solidFill>
                  <a:srgbClr val="0070C0"/>
                </a:solidFill>
              </a:rPr>
              <a:t>, </a:t>
            </a:r>
            <a:r>
              <a:rPr lang="hu-HU" dirty="0" err="1">
                <a:solidFill>
                  <a:srgbClr val="0070C0"/>
                </a:solidFill>
              </a:rPr>
              <a:t>sive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alia</a:t>
            </a:r>
            <a:r>
              <a:rPr lang="hu-HU" dirty="0">
                <a:solidFill>
                  <a:srgbClr val="0070C0"/>
                </a:solidFill>
              </a:rPr>
              <a:t> causa, </a:t>
            </a:r>
            <a:r>
              <a:rPr lang="hu-HU" dirty="0" err="1">
                <a:solidFill>
                  <a:srgbClr val="0070C0"/>
                </a:solidFill>
              </a:rPr>
              <a:t>quae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nobis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sit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minus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comperta</a:t>
            </a:r>
            <a:r>
              <a:rPr lang="hu-HU" dirty="0">
                <a:solidFill>
                  <a:srgbClr val="0070C0"/>
                </a:solidFill>
              </a:rPr>
              <a:t>, a </a:t>
            </a:r>
            <a:r>
              <a:rPr lang="hu-HU" dirty="0" err="1">
                <a:solidFill>
                  <a:srgbClr val="0070C0"/>
                </a:solidFill>
              </a:rPr>
              <a:t>communi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regum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consensu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discessit</a:t>
            </a:r>
            <a:r>
              <a:rPr lang="hu-HU" dirty="0">
                <a:solidFill>
                  <a:srgbClr val="0070C0"/>
                </a:solidFill>
              </a:rPr>
              <a:t>; </a:t>
            </a:r>
            <a:r>
              <a:rPr lang="hu-HU" dirty="0" err="1"/>
              <a:t>unum</a:t>
            </a:r>
            <a:r>
              <a:rPr lang="hu-HU" dirty="0"/>
              <a:t> ipse </a:t>
            </a:r>
            <a:r>
              <a:rPr lang="hu-HU" dirty="0" err="1"/>
              <a:t>quidem</a:t>
            </a:r>
            <a:r>
              <a:rPr lang="hu-HU" dirty="0"/>
              <a:t> </a:t>
            </a:r>
            <a:r>
              <a:rPr lang="hu-HU" dirty="0" err="1"/>
              <a:t>videri</a:t>
            </a:r>
            <a:r>
              <a:rPr lang="hu-HU" dirty="0"/>
              <a:t> </a:t>
            </a:r>
            <a:r>
              <a:rPr lang="hu-HU" dirty="0" err="1"/>
              <a:t>noluit</a:t>
            </a:r>
            <a:r>
              <a:rPr lang="hu-HU" dirty="0"/>
              <a:t> </a:t>
            </a:r>
            <a:r>
              <a:rPr lang="hu-HU" dirty="0" err="1"/>
              <a:t>spectasse</a:t>
            </a:r>
            <a:r>
              <a:rPr lang="hu-HU" dirty="0"/>
              <a:t>, </a:t>
            </a:r>
            <a:r>
              <a:rPr lang="hu-HU" dirty="0" err="1"/>
              <a:t>christianae</a:t>
            </a:r>
            <a:r>
              <a:rPr lang="hu-HU" dirty="0"/>
              <a:t> </a:t>
            </a:r>
            <a:r>
              <a:rPr lang="hu-HU" dirty="0" err="1"/>
              <a:t>reipublicae</a:t>
            </a:r>
            <a:r>
              <a:rPr lang="hu-HU" dirty="0"/>
              <a:t> </a:t>
            </a:r>
            <a:r>
              <a:rPr lang="hu-HU" dirty="0" err="1"/>
              <a:t>otium</a:t>
            </a:r>
            <a:r>
              <a:rPr lang="hu-HU" dirty="0"/>
              <a:t>, </a:t>
            </a:r>
            <a:r>
              <a:rPr lang="hu-HU" dirty="0" err="1"/>
              <a:t>afflictae</a:t>
            </a:r>
            <a:r>
              <a:rPr lang="hu-HU" dirty="0"/>
              <a:t> per tot </a:t>
            </a:r>
            <a:r>
              <a:rPr lang="hu-HU" dirty="0" err="1"/>
              <a:t>annos</a:t>
            </a:r>
            <a:r>
              <a:rPr lang="hu-HU" dirty="0"/>
              <a:t> </a:t>
            </a:r>
            <a:r>
              <a:rPr lang="hu-HU" dirty="0" err="1"/>
              <a:t>perpetuis</a:t>
            </a:r>
            <a:r>
              <a:rPr lang="hu-HU" dirty="0"/>
              <a:t> bellis. (...) Ergo cum de </a:t>
            </a:r>
            <a:r>
              <a:rPr lang="hu-HU" dirty="0" err="1"/>
              <a:t>Thracio</a:t>
            </a:r>
            <a:r>
              <a:rPr lang="hu-HU" dirty="0"/>
              <a:t> </a:t>
            </a:r>
            <a:r>
              <a:rPr lang="hu-HU" dirty="0" err="1"/>
              <a:t>bello</a:t>
            </a:r>
            <a:r>
              <a:rPr lang="hu-HU" dirty="0"/>
              <a:t> </a:t>
            </a:r>
            <a:r>
              <a:rPr lang="hu-HU" dirty="0" err="1"/>
              <a:t>referente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Ferdinando</a:t>
            </a:r>
            <a:r>
              <a:rPr lang="hu-HU" dirty="0"/>
              <a:t> </a:t>
            </a:r>
            <a:r>
              <a:rPr lang="hu-HU" dirty="0" err="1"/>
              <a:t>sententiae</a:t>
            </a:r>
            <a:r>
              <a:rPr lang="hu-HU" dirty="0"/>
              <a:t> </a:t>
            </a:r>
            <a:r>
              <a:rPr lang="hu-HU" dirty="0" err="1"/>
              <a:t>prorogarentur</a:t>
            </a:r>
            <a:r>
              <a:rPr lang="hu-HU" dirty="0"/>
              <a:t>, </a:t>
            </a:r>
            <a:r>
              <a:rPr lang="hu-HU" dirty="0" err="1"/>
              <a:t>regius</a:t>
            </a:r>
            <a:r>
              <a:rPr lang="hu-HU" dirty="0"/>
              <a:t> </a:t>
            </a:r>
            <a:r>
              <a:rPr lang="hu-HU" dirty="0" err="1"/>
              <a:t>legatus</a:t>
            </a:r>
            <a:r>
              <a:rPr lang="hu-HU" dirty="0"/>
              <a:t>, </a:t>
            </a:r>
            <a:r>
              <a:rPr lang="hu-HU" dirty="0" err="1"/>
              <a:t>facta</a:t>
            </a:r>
            <a:r>
              <a:rPr lang="hu-HU" dirty="0"/>
              <a:t> </a:t>
            </a:r>
            <a:r>
              <a:rPr lang="hu-HU" dirty="0" err="1"/>
              <a:t>dicendi</a:t>
            </a:r>
            <a:r>
              <a:rPr lang="hu-HU" dirty="0"/>
              <a:t> </a:t>
            </a:r>
            <a:r>
              <a:rPr lang="hu-HU" dirty="0" err="1"/>
              <a:t>potestate</a:t>
            </a:r>
            <a:r>
              <a:rPr lang="hu-HU" dirty="0"/>
              <a:t> in </a:t>
            </a:r>
            <a:r>
              <a:rPr lang="hu-HU" dirty="0" err="1"/>
              <a:t>hanc</a:t>
            </a:r>
            <a:r>
              <a:rPr lang="hu-HU" dirty="0"/>
              <a:t> </a:t>
            </a:r>
            <a:r>
              <a:rPr lang="hu-HU" dirty="0" err="1"/>
              <a:t>sententiam</a:t>
            </a:r>
            <a:r>
              <a:rPr lang="hu-HU" dirty="0"/>
              <a:t> </a:t>
            </a:r>
            <a:r>
              <a:rPr lang="hu-HU" dirty="0" err="1"/>
              <a:t>disseruisse</a:t>
            </a:r>
            <a:r>
              <a:rPr lang="hu-HU" dirty="0"/>
              <a:t> </a:t>
            </a:r>
            <a:r>
              <a:rPr lang="hu-HU" dirty="0" err="1"/>
              <a:t>dicitur</a:t>
            </a:r>
            <a:r>
              <a:rPr lang="hu-HU" dirty="0"/>
              <a:t>:</a:t>
            </a:r>
          </a:p>
          <a:p>
            <a:pPr marL="0" indent="0">
              <a:buNone/>
            </a:pPr>
            <a:r>
              <a:rPr lang="hu-HU" dirty="0" err="1"/>
              <a:t>Ita</a:t>
            </a:r>
            <a:r>
              <a:rPr lang="hu-HU" dirty="0"/>
              <a:t> </a:t>
            </a:r>
            <a:r>
              <a:rPr lang="hu-HU" dirty="0" err="1"/>
              <a:t>semper</a:t>
            </a:r>
            <a:r>
              <a:rPr lang="hu-HU" dirty="0"/>
              <a:t> </a:t>
            </a:r>
            <a:r>
              <a:rPr lang="hu-HU" dirty="0" err="1"/>
              <a:t>fuisse</a:t>
            </a:r>
            <a:r>
              <a:rPr lang="hu-HU" dirty="0"/>
              <a:t> </a:t>
            </a:r>
            <a:r>
              <a:rPr lang="hu-HU" dirty="0" err="1"/>
              <a:t>Francisci</a:t>
            </a:r>
            <a:r>
              <a:rPr lang="hu-HU" dirty="0"/>
              <a:t> </a:t>
            </a:r>
            <a:r>
              <a:rPr lang="hu-HU" dirty="0" err="1"/>
              <a:t>regis</a:t>
            </a:r>
            <a:r>
              <a:rPr lang="hu-HU" dirty="0"/>
              <a:t> </a:t>
            </a:r>
            <a:r>
              <a:rPr lang="hu-HU" dirty="0" err="1"/>
              <a:t>animum</a:t>
            </a:r>
            <a:r>
              <a:rPr lang="hu-HU" dirty="0"/>
              <a:t> in Christianam </a:t>
            </a:r>
            <a:r>
              <a:rPr lang="hu-HU" dirty="0" err="1"/>
              <a:t>rempublicam</a:t>
            </a:r>
            <a:r>
              <a:rPr lang="hu-HU" dirty="0"/>
              <a:t> </a:t>
            </a:r>
            <a:r>
              <a:rPr lang="hu-HU" dirty="0" err="1"/>
              <a:t>iam</a:t>
            </a:r>
            <a:r>
              <a:rPr lang="hu-HU" dirty="0"/>
              <a:t> inde a </a:t>
            </a:r>
            <a:r>
              <a:rPr lang="hu-HU" dirty="0" err="1"/>
              <a:t>regni</a:t>
            </a:r>
            <a:r>
              <a:rPr lang="hu-HU" dirty="0"/>
              <a:t> </a:t>
            </a:r>
            <a:r>
              <a:rPr lang="hu-HU" dirty="0" err="1"/>
              <a:t>illius</a:t>
            </a:r>
            <a:r>
              <a:rPr lang="hu-HU" dirty="0"/>
              <a:t> </a:t>
            </a:r>
            <a:r>
              <a:rPr lang="hu-HU" dirty="0" err="1"/>
              <a:t>initiis</a:t>
            </a:r>
            <a:r>
              <a:rPr lang="hu-HU" dirty="0"/>
              <a:t> ..</a:t>
            </a:r>
          </a:p>
          <a:p>
            <a:pPr marL="0" indent="0">
              <a:buNone/>
            </a:pPr>
            <a:r>
              <a:rPr lang="hu-HU" b="1" dirty="0" err="1"/>
              <a:t>violato</a:t>
            </a:r>
            <a:r>
              <a:rPr lang="hu-HU" b="1" dirty="0"/>
              <a:t> </a:t>
            </a:r>
            <a:r>
              <a:rPr lang="hu-HU" b="1" dirty="0" err="1"/>
              <a:t>gentium</a:t>
            </a:r>
            <a:r>
              <a:rPr lang="hu-HU" b="1" dirty="0"/>
              <a:t> </a:t>
            </a:r>
            <a:r>
              <a:rPr lang="hu-HU" b="1" dirty="0" err="1"/>
              <a:t>iure</a:t>
            </a:r>
            <a:r>
              <a:rPr lang="hu-HU" b="1" dirty="0"/>
              <a:t> </a:t>
            </a:r>
            <a:r>
              <a:rPr lang="hu-HU" b="1" dirty="0" err="1"/>
              <a:t>regis</a:t>
            </a:r>
            <a:r>
              <a:rPr lang="hu-HU" b="1" dirty="0"/>
              <a:t> </a:t>
            </a:r>
            <a:r>
              <a:rPr lang="hu-HU" b="1" dirty="0" err="1"/>
              <a:t>legatos</a:t>
            </a:r>
            <a:r>
              <a:rPr lang="hu-HU" b="1" dirty="0"/>
              <a:t> cum </a:t>
            </a:r>
            <a:r>
              <a:rPr lang="hu-HU" b="1" dirty="0" err="1"/>
              <a:t>mandatis</a:t>
            </a:r>
            <a:r>
              <a:rPr lang="hu-HU" b="1" dirty="0"/>
              <a:t> de </a:t>
            </a:r>
            <a:r>
              <a:rPr lang="hu-HU" b="1" dirty="0" err="1"/>
              <a:t>rebus</a:t>
            </a:r>
            <a:r>
              <a:rPr lang="hu-HU" b="1" dirty="0"/>
              <a:t> </a:t>
            </a:r>
            <a:r>
              <a:rPr lang="hu-HU" b="1" dirty="0" err="1"/>
              <a:t>gravisimis</a:t>
            </a:r>
            <a:r>
              <a:rPr lang="hu-HU" b="1" dirty="0"/>
              <a:t> </a:t>
            </a:r>
            <a:r>
              <a:rPr lang="hu-HU" b="1" dirty="0" err="1"/>
              <a:t>Byzantium</a:t>
            </a:r>
            <a:r>
              <a:rPr lang="hu-HU" b="1" dirty="0"/>
              <a:t> </a:t>
            </a:r>
            <a:r>
              <a:rPr lang="hu-HU" b="1" dirty="0" err="1"/>
              <a:t>euntes</a:t>
            </a:r>
            <a:r>
              <a:rPr lang="hu-HU" b="1" dirty="0"/>
              <a:t> </a:t>
            </a:r>
            <a:r>
              <a:rPr lang="hu-HU" b="1" dirty="0" err="1"/>
              <a:t>interceptos</a:t>
            </a:r>
            <a:r>
              <a:rPr lang="hu-HU" b="1" dirty="0"/>
              <a:t>, </a:t>
            </a:r>
            <a:r>
              <a:rPr lang="hu-HU" b="1" dirty="0" err="1"/>
              <a:t>necandos</a:t>
            </a:r>
            <a:r>
              <a:rPr lang="hu-HU" b="1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crudelissime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curassent</a:t>
            </a:r>
            <a:r>
              <a:rPr lang="hu-HU" b="1" dirty="0"/>
              <a:t>. Cum </a:t>
            </a:r>
            <a:r>
              <a:rPr lang="hu-HU" b="1" dirty="0" err="1"/>
              <a:t>enim</a:t>
            </a:r>
            <a:r>
              <a:rPr lang="hu-HU" b="1" dirty="0"/>
              <a:t> </a:t>
            </a:r>
            <a:r>
              <a:rPr lang="hu-HU" b="1" dirty="0" err="1"/>
              <a:t>superiore</a:t>
            </a:r>
            <a:r>
              <a:rPr lang="hu-HU" b="1" dirty="0"/>
              <a:t> </a:t>
            </a:r>
            <a:r>
              <a:rPr lang="hu-HU" b="1" dirty="0" err="1"/>
              <a:t>Ratisbonensi</a:t>
            </a:r>
            <a:r>
              <a:rPr lang="hu-HU" b="1" dirty="0"/>
              <a:t> </a:t>
            </a:r>
            <a:r>
              <a:rPr lang="hu-HU" b="1" dirty="0" err="1"/>
              <a:t>conventu</a:t>
            </a:r>
            <a:r>
              <a:rPr lang="hu-HU" b="1" dirty="0"/>
              <a:t> </a:t>
            </a:r>
            <a:r>
              <a:rPr lang="hu-HU" b="1" dirty="0" err="1"/>
              <a:t>crebri</a:t>
            </a:r>
            <a:r>
              <a:rPr lang="hu-HU" b="1" dirty="0"/>
              <a:t> </a:t>
            </a:r>
            <a:r>
              <a:rPr lang="hu-HU" b="1" dirty="0" err="1"/>
              <a:t>nuncii</a:t>
            </a:r>
            <a:r>
              <a:rPr lang="hu-HU" b="1" dirty="0"/>
              <a:t> de </a:t>
            </a:r>
            <a:r>
              <a:rPr lang="hu-HU" b="1" dirty="0" err="1"/>
              <a:t>Solimani</a:t>
            </a:r>
            <a:r>
              <a:rPr lang="hu-HU" b="1" dirty="0"/>
              <a:t> </a:t>
            </a:r>
            <a:r>
              <a:rPr lang="hu-HU" b="1" dirty="0" err="1"/>
              <a:t>adventu</a:t>
            </a:r>
            <a:r>
              <a:rPr lang="hu-HU" b="1" dirty="0"/>
              <a:t> in </a:t>
            </a:r>
            <a:r>
              <a:rPr lang="hu-HU" b="1" dirty="0" err="1"/>
              <a:t>Ungariam</a:t>
            </a:r>
            <a:r>
              <a:rPr lang="hu-HU" b="1" dirty="0"/>
              <a:t> </a:t>
            </a:r>
            <a:r>
              <a:rPr lang="hu-HU" b="1" dirty="0" err="1"/>
              <a:t>afferentur</a:t>
            </a:r>
            <a:r>
              <a:rPr lang="hu-HU" b="1" dirty="0"/>
              <a:t>: pro </a:t>
            </a:r>
            <a:r>
              <a:rPr lang="hu-HU" b="1" dirty="0" err="1"/>
              <a:t>eo</a:t>
            </a:r>
            <a:r>
              <a:rPr lang="hu-HU" b="1" dirty="0"/>
              <a:t> ipso </a:t>
            </a:r>
            <a:r>
              <a:rPr lang="hu-HU" b="1" dirty="0" err="1"/>
              <a:t>suo</a:t>
            </a:r>
            <a:r>
              <a:rPr lang="hu-HU" b="1" dirty="0"/>
              <a:t> </a:t>
            </a:r>
            <a:r>
              <a:rPr lang="hu-HU" b="1" dirty="0" err="1"/>
              <a:t>eximio</a:t>
            </a:r>
            <a:r>
              <a:rPr lang="hu-HU" b="1" dirty="0"/>
              <a:t> </a:t>
            </a:r>
            <a:r>
              <a:rPr lang="hu-HU" b="1" dirty="0" err="1"/>
              <a:t>studio</a:t>
            </a:r>
            <a:r>
              <a:rPr lang="hu-HU" b="1" dirty="0"/>
              <a:t> in </a:t>
            </a:r>
            <a:r>
              <a:rPr lang="hu-HU" b="1" dirty="0" err="1"/>
              <a:t>christianam</a:t>
            </a:r>
            <a:r>
              <a:rPr lang="hu-HU" b="1" dirty="0"/>
              <a:t> </a:t>
            </a:r>
            <a:r>
              <a:rPr lang="hu-HU" b="1" dirty="0" err="1"/>
              <a:t>dedisse</a:t>
            </a:r>
            <a:r>
              <a:rPr lang="hu-HU" b="1" dirty="0"/>
              <a:t> </a:t>
            </a:r>
            <a:r>
              <a:rPr lang="hu-HU" b="1" dirty="0" err="1"/>
              <a:t>operam</a:t>
            </a:r>
            <a:r>
              <a:rPr lang="hu-HU" b="1" dirty="0"/>
              <a:t>, </a:t>
            </a:r>
            <a:r>
              <a:rPr lang="hu-HU" b="1" dirty="0" err="1"/>
              <a:t>et</a:t>
            </a:r>
            <a:r>
              <a:rPr lang="hu-HU" b="1" dirty="0"/>
              <a:t> per </a:t>
            </a:r>
            <a:r>
              <a:rPr lang="hu-HU" b="1" dirty="0" err="1"/>
              <a:t>eosdem</a:t>
            </a:r>
            <a:r>
              <a:rPr lang="hu-HU" b="1" dirty="0"/>
              <a:t> </a:t>
            </a:r>
            <a:r>
              <a:rPr lang="hu-HU" b="1" dirty="0" err="1"/>
              <a:t>legatos</a:t>
            </a:r>
            <a:r>
              <a:rPr lang="hu-HU" b="1" dirty="0"/>
              <a:t> barbari </a:t>
            </a:r>
            <a:r>
              <a:rPr lang="hu-HU" b="1" dirty="0" err="1"/>
              <a:t>animum</a:t>
            </a:r>
            <a:r>
              <a:rPr lang="hu-HU" b="1" dirty="0"/>
              <a:t> </a:t>
            </a:r>
            <a:r>
              <a:rPr lang="hu-HU" b="1" dirty="0" err="1"/>
              <a:t>incensum</a:t>
            </a:r>
            <a:r>
              <a:rPr lang="hu-HU" b="1" dirty="0"/>
              <a:t> ad </a:t>
            </a:r>
            <a:r>
              <a:rPr lang="hu-HU" b="1" dirty="0" err="1"/>
              <a:t>bellum</a:t>
            </a:r>
            <a:r>
              <a:rPr lang="hu-HU" b="1" dirty="0"/>
              <a:t> ab </a:t>
            </a:r>
            <a:r>
              <a:rPr lang="hu-HU" b="1" dirty="0" err="1"/>
              <a:t>incepto</a:t>
            </a:r>
            <a:r>
              <a:rPr lang="hu-HU" b="1" dirty="0"/>
              <a:t> </a:t>
            </a:r>
            <a:r>
              <a:rPr lang="hu-HU" b="1" dirty="0" err="1"/>
              <a:t>avocaret</a:t>
            </a:r>
            <a:r>
              <a:rPr lang="hu-HU" b="1" dirty="0"/>
              <a:t>, </a:t>
            </a:r>
            <a:r>
              <a:rPr lang="hu-HU" b="1" dirty="0" err="1"/>
              <a:t>quod</a:t>
            </a:r>
            <a:r>
              <a:rPr lang="hu-HU" b="1" dirty="0"/>
              <a:t> non </a:t>
            </a:r>
            <a:r>
              <a:rPr lang="hu-HU" b="1" dirty="0" err="1"/>
              <a:t>Ungariae</a:t>
            </a:r>
            <a:r>
              <a:rPr lang="hu-HU" b="1" dirty="0"/>
              <a:t> </a:t>
            </a:r>
            <a:r>
              <a:rPr lang="hu-HU" b="1" dirty="0" err="1"/>
              <a:t>solum</a:t>
            </a:r>
            <a:r>
              <a:rPr lang="hu-HU" b="1" dirty="0"/>
              <a:t>, </a:t>
            </a:r>
            <a:r>
              <a:rPr lang="hu-HU" b="1" dirty="0" err="1"/>
              <a:t>sed</a:t>
            </a:r>
            <a:r>
              <a:rPr lang="hu-HU" b="1" dirty="0"/>
              <a:t> </a:t>
            </a:r>
            <a:r>
              <a:rPr lang="hu-HU" b="1" dirty="0" err="1"/>
              <a:t>finitimae</a:t>
            </a:r>
            <a:r>
              <a:rPr lang="hu-HU" b="1" dirty="0"/>
              <a:t> </a:t>
            </a:r>
            <a:r>
              <a:rPr lang="hu-HU" b="1" dirty="0" err="1"/>
              <a:t>etiam</a:t>
            </a:r>
            <a:r>
              <a:rPr lang="hu-HU" b="1" dirty="0"/>
              <a:t> </a:t>
            </a:r>
            <a:r>
              <a:rPr lang="hu-HU" b="1" dirty="0" err="1"/>
              <a:t>Germaniae</a:t>
            </a:r>
            <a:r>
              <a:rPr lang="hu-HU" b="1" dirty="0"/>
              <a:t> </a:t>
            </a:r>
            <a:r>
              <a:rPr lang="hu-HU" b="1" dirty="0" err="1"/>
              <a:t>intelligeret</a:t>
            </a:r>
            <a:r>
              <a:rPr lang="hu-HU" b="1" dirty="0"/>
              <a:t> </a:t>
            </a:r>
            <a:r>
              <a:rPr lang="hu-HU" b="1" dirty="0" err="1"/>
              <a:t>ingentes</a:t>
            </a:r>
            <a:r>
              <a:rPr lang="hu-HU" b="1" dirty="0"/>
              <a:t> </a:t>
            </a:r>
            <a:r>
              <a:rPr lang="hu-HU" b="1" dirty="0" err="1"/>
              <a:t>clades</a:t>
            </a:r>
            <a:r>
              <a:rPr lang="hu-HU" b="1" dirty="0"/>
              <a:t>, </a:t>
            </a:r>
            <a:r>
              <a:rPr lang="hu-HU" b="1" dirty="0" err="1"/>
              <a:t>utinam</a:t>
            </a:r>
            <a:r>
              <a:rPr lang="hu-HU" b="1" dirty="0"/>
              <a:t> non pestem </a:t>
            </a:r>
            <a:r>
              <a:rPr lang="hu-HU" b="1" dirty="0" err="1"/>
              <a:t>atque</a:t>
            </a:r>
            <a:r>
              <a:rPr lang="hu-HU" b="1" dirty="0"/>
              <a:t> </a:t>
            </a:r>
            <a:r>
              <a:rPr lang="hu-HU" b="1" dirty="0" err="1"/>
              <a:t>exitium</a:t>
            </a:r>
            <a:r>
              <a:rPr lang="hu-HU" b="1" dirty="0"/>
              <a:t> </a:t>
            </a:r>
            <a:r>
              <a:rPr lang="hu-HU" b="1" dirty="0" err="1"/>
              <a:t>importaturum</a:t>
            </a:r>
            <a:r>
              <a:rPr lang="hu-HU" b="1" dirty="0"/>
              <a:t>. Hoc esse </a:t>
            </a:r>
            <a:r>
              <a:rPr lang="hu-HU" b="1" dirty="0" err="1"/>
              <a:t>regem</a:t>
            </a:r>
            <a:r>
              <a:rPr lang="hu-HU" b="1" dirty="0"/>
              <a:t> </a:t>
            </a:r>
            <a:r>
              <a:rPr lang="hu-HU" b="1" dirty="0" err="1"/>
              <a:t>officio</a:t>
            </a:r>
            <a:r>
              <a:rPr lang="hu-HU" b="1" dirty="0"/>
              <a:t> </a:t>
            </a:r>
            <a:r>
              <a:rPr lang="hu-HU" b="1" dirty="0" err="1"/>
              <a:t>functum</a:t>
            </a:r>
            <a:r>
              <a:rPr lang="hu-HU" b="1" dirty="0"/>
              <a:t>, </a:t>
            </a:r>
            <a:r>
              <a:rPr lang="hu-HU" b="1" dirty="0" err="1"/>
              <a:t>ubi</a:t>
            </a:r>
            <a:r>
              <a:rPr lang="hu-HU" b="1" dirty="0"/>
              <a:t> </a:t>
            </a:r>
            <a:r>
              <a:rPr lang="hu-HU" b="1" dirty="0" err="1"/>
              <a:t>liceret</a:t>
            </a:r>
            <a:r>
              <a:rPr lang="hu-HU" b="1" dirty="0"/>
              <a:t>, per </a:t>
            </a:r>
            <a:r>
              <a:rPr lang="hu-HU" b="1" dirty="0" err="1"/>
              <a:t>caedis</a:t>
            </a:r>
            <a:r>
              <a:rPr lang="hu-HU" b="1" dirty="0"/>
              <a:t> </a:t>
            </a:r>
            <a:r>
              <a:rPr lang="hu-HU" b="1" dirty="0" err="1"/>
              <a:t>ministros</a:t>
            </a:r>
            <a:r>
              <a:rPr lang="hu-HU" b="1" dirty="0"/>
              <a:t> ex </a:t>
            </a:r>
            <a:r>
              <a:rPr lang="hu-HU" b="1" dirty="0" err="1"/>
              <a:t>litteris</a:t>
            </a:r>
            <a:r>
              <a:rPr lang="hu-HU" b="1" dirty="0"/>
              <a:t> </a:t>
            </a:r>
            <a:r>
              <a:rPr lang="hu-HU" b="1" dirty="0" err="1"/>
              <a:t>regiis</a:t>
            </a:r>
            <a:r>
              <a:rPr lang="hu-HU" b="1" dirty="0"/>
              <a:t>, </a:t>
            </a:r>
            <a:r>
              <a:rPr lang="hu-HU" b="1" dirty="0" err="1"/>
              <a:t>notis</a:t>
            </a:r>
            <a:r>
              <a:rPr lang="hu-HU" b="1" dirty="0"/>
              <a:t> </a:t>
            </a:r>
            <a:r>
              <a:rPr lang="hu-HU" b="1" dirty="0" err="1"/>
              <a:t>arcanis</a:t>
            </a:r>
            <a:r>
              <a:rPr lang="hu-HU" b="1" dirty="0"/>
              <a:t> </a:t>
            </a:r>
            <a:r>
              <a:rPr lang="hu-HU" b="1" dirty="0" err="1"/>
              <a:t>scriptis</a:t>
            </a:r>
            <a:r>
              <a:rPr lang="hu-HU" b="1" dirty="0"/>
              <a:t>, </a:t>
            </a:r>
            <a:r>
              <a:rPr lang="hu-HU" b="1" dirty="0" err="1"/>
              <a:t>quae</a:t>
            </a:r>
            <a:r>
              <a:rPr lang="hu-HU" b="1" dirty="0"/>
              <a:t> apud </a:t>
            </a:r>
            <a:r>
              <a:rPr lang="hu-HU" b="1" dirty="0" err="1"/>
              <a:t>illos</a:t>
            </a:r>
            <a:r>
              <a:rPr lang="hu-HU" b="1" dirty="0"/>
              <a:t> </a:t>
            </a:r>
            <a:r>
              <a:rPr lang="hu-HU" b="1" dirty="0" err="1"/>
              <a:t>extent</a:t>
            </a:r>
            <a:r>
              <a:rPr lang="hu-HU" b="1" dirty="0"/>
              <a:t> </a:t>
            </a:r>
            <a:r>
              <a:rPr lang="hu-HU" b="1" dirty="0" err="1"/>
              <a:t>compertum</a:t>
            </a:r>
            <a:r>
              <a:rPr lang="hu-HU" b="1" dirty="0"/>
              <a:t> </a:t>
            </a:r>
            <a:r>
              <a:rPr lang="hu-HU" b="1" dirty="0" err="1"/>
              <a:t>iri</a:t>
            </a:r>
            <a:r>
              <a:rPr lang="hu-HU" b="1" dirty="0"/>
              <a:t>: </a:t>
            </a:r>
            <a:r>
              <a:rPr lang="hu-HU" b="1" dirty="0" err="1"/>
              <a:t>cuius</a:t>
            </a:r>
            <a:r>
              <a:rPr lang="hu-HU" b="1" dirty="0"/>
              <a:t> </a:t>
            </a:r>
            <a:r>
              <a:rPr lang="hu-HU" b="1" dirty="0" err="1"/>
              <a:t>officii</a:t>
            </a:r>
            <a:r>
              <a:rPr lang="hu-HU" b="1" dirty="0"/>
              <a:t> </a:t>
            </a:r>
            <a:r>
              <a:rPr lang="hu-HU" b="1" dirty="0" err="1"/>
              <a:t>fructum</a:t>
            </a:r>
            <a:r>
              <a:rPr lang="hu-HU" b="1" dirty="0"/>
              <a:t> </a:t>
            </a:r>
            <a:r>
              <a:rPr lang="hu-HU" b="1" dirty="0" err="1"/>
              <a:t>uberem</a:t>
            </a:r>
            <a:r>
              <a:rPr lang="hu-HU" b="1" dirty="0"/>
              <a:t> </a:t>
            </a:r>
            <a:r>
              <a:rPr lang="hu-HU" b="1" dirty="0" err="1"/>
              <a:t>sibi</a:t>
            </a:r>
            <a:r>
              <a:rPr lang="hu-HU" b="1" dirty="0"/>
              <a:t> ad </a:t>
            </a:r>
            <a:r>
              <a:rPr lang="hu-HU" b="1" dirty="0" err="1"/>
              <a:t>gloriam</a:t>
            </a:r>
            <a:r>
              <a:rPr lang="hu-HU" b="1" dirty="0"/>
              <a:t> </a:t>
            </a:r>
            <a:r>
              <a:rPr lang="hu-HU" b="1" dirty="0" err="1"/>
              <a:t>atque</a:t>
            </a:r>
            <a:r>
              <a:rPr lang="hu-HU" b="1" dirty="0"/>
              <a:t> ad </a:t>
            </a:r>
            <a:r>
              <a:rPr lang="hu-HU" b="1" dirty="0" err="1"/>
              <a:t>hominum</a:t>
            </a:r>
            <a:r>
              <a:rPr lang="hu-HU" b="1" dirty="0"/>
              <a:t> </a:t>
            </a:r>
            <a:r>
              <a:rPr lang="hu-HU" b="1" dirty="0" err="1"/>
              <a:t>famam</a:t>
            </a:r>
            <a:r>
              <a:rPr lang="hu-HU" b="1" dirty="0"/>
              <a:t> futurum...</a:t>
            </a:r>
          </a:p>
          <a:p>
            <a:pPr marL="0" indent="0">
              <a:buNone/>
            </a:pPr>
            <a:r>
              <a:rPr lang="hu-HU" b="1" dirty="0" err="1"/>
              <a:t>Nam</a:t>
            </a:r>
            <a:r>
              <a:rPr lang="hu-HU" b="1" dirty="0"/>
              <a:t> </a:t>
            </a:r>
            <a:r>
              <a:rPr lang="hu-HU" b="1" dirty="0" err="1"/>
              <a:t>quod</a:t>
            </a:r>
            <a:r>
              <a:rPr lang="hu-HU" b="1" dirty="0"/>
              <a:t> </a:t>
            </a:r>
            <a:r>
              <a:rPr lang="hu-HU" b="1" dirty="0" err="1"/>
              <a:t>rumores</a:t>
            </a:r>
            <a:r>
              <a:rPr lang="hu-HU" b="1" dirty="0"/>
              <a:t> </a:t>
            </a:r>
            <a:r>
              <a:rPr lang="hu-HU" b="1" dirty="0" err="1"/>
              <a:t>varii</a:t>
            </a:r>
            <a:r>
              <a:rPr lang="hu-HU" b="1" dirty="0"/>
              <a:t> a </a:t>
            </a:r>
            <a:r>
              <a:rPr lang="hu-HU" b="1" dirty="0" err="1"/>
              <a:t>suis</a:t>
            </a:r>
            <a:r>
              <a:rPr lang="hu-HU" b="1" dirty="0"/>
              <a:t> </a:t>
            </a:r>
            <a:r>
              <a:rPr lang="hu-HU" b="1" dirty="0" err="1"/>
              <a:t>inimicis</a:t>
            </a:r>
            <a:r>
              <a:rPr lang="hu-HU" b="1" dirty="0"/>
              <a:t> </a:t>
            </a:r>
            <a:r>
              <a:rPr lang="hu-HU" b="1" dirty="0" err="1"/>
              <a:t>essent</a:t>
            </a:r>
            <a:r>
              <a:rPr lang="hu-HU" b="1" dirty="0"/>
              <a:t> </a:t>
            </a:r>
            <a:r>
              <a:rPr lang="hu-HU" b="1" dirty="0" err="1"/>
              <a:t>dissipati</a:t>
            </a:r>
            <a:r>
              <a:rPr lang="hu-HU" b="1" dirty="0"/>
              <a:t>, a Francisco rege </a:t>
            </a:r>
            <a:r>
              <a:rPr lang="hu-HU" b="1" dirty="0" err="1"/>
              <a:t>Solimanum</a:t>
            </a:r>
            <a:r>
              <a:rPr lang="hu-HU" b="1" dirty="0"/>
              <a:t> in </a:t>
            </a:r>
            <a:r>
              <a:rPr lang="hu-HU" b="1" dirty="0" err="1"/>
              <a:t>Ungariam</a:t>
            </a:r>
            <a:r>
              <a:rPr lang="hu-HU" b="1" dirty="0"/>
              <a:t> </a:t>
            </a:r>
            <a:r>
              <a:rPr lang="hu-HU" b="1" dirty="0" err="1"/>
              <a:t>vocatum</a:t>
            </a:r>
            <a:r>
              <a:rPr lang="hu-HU" b="1" dirty="0"/>
              <a:t>; cum </a:t>
            </a:r>
            <a:r>
              <a:rPr lang="hu-HU" b="1" dirty="0" err="1"/>
              <a:t>eos</a:t>
            </a:r>
            <a:r>
              <a:rPr lang="hu-HU" b="1" dirty="0"/>
              <a:t> </a:t>
            </a:r>
            <a:r>
              <a:rPr lang="hu-HU" b="1" dirty="0" err="1"/>
              <a:t>ipsos</a:t>
            </a:r>
            <a:r>
              <a:rPr lang="hu-HU" b="1" dirty="0"/>
              <a:t> </a:t>
            </a:r>
            <a:r>
              <a:rPr lang="hu-HU" b="1" dirty="0" err="1"/>
              <a:t>suos</a:t>
            </a:r>
            <a:r>
              <a:rPr lang="hu-HU" b="1" dirty="0"/>
              <a:t> </a:t>
            </a:r>
            <a:r>
              <a:rPr lang="hu-HU" b="1" dirty="0" err="1"/>
              <a:t>inimicos</a:t>
            </a:r>
            <a:r>
              <a:rPr lang="hu-HU" b="1" dirty="0"/>
              <a:t>, </a:t>
            </a:r>
            <a:r>
              <a:rPr lang="hu-HU" b="1" dirty="0" err="1"/>
              <a:t>coram</a:t>
            </a:r>
            <a:r>
              <a:rPr lang="hu-HU" b="1" dirty="0"/>
              <a:t> </a:t>
            </a:r>
            <a:r>
              <a:rPr lang="hu-HU" b="1" dirty="0" err="1"/>
              <a:t>fidem</a:t>
            </a:r>
            <a:r>
              <a:rPr lang="hu-HU" b="1" dirty="0"/>
              <a:t> </a:t>
            </a:r>
            <a:r>
              <a:rPr lang="hu-HU" b="1" dirty="0" err="1"/>
              <a:t>elevare</a:t>
            </a:r>
            <a:r>
              <a:rPr lang="hu-HU" b="1" dirty="0"/>
              <a:t>, </a:t>
            </a:r>
            <a:r>
              <a:rPr lang="hu-HU" b="1" dirty="0" err="1"/>
              <a:t>qui</a:t>
            </a:r>
            <a:r>
              <a:rPr lang="hu-HU" b="1" dirty="0"/>
              <a:t> </a:t>
            </a:r>
            <a:r>
              <a:rPr lang="hu-HU" b="1" dirty="0" err="1"/>
              <a:t>quiescentem</a:t>
            </a:r>
            <a:r>
              <a:rPr lang="hu-HU" b="1" dirty="0"/>
              <a:t> </a:t>
            </a:r>
            <a:r>
              <a:rPr lang="hu-HU" b="1" dirty="0" err="1"/>
              <a:t>hostem</a:t>
            </a:r>
            <a:r>
              <a:rPr lang="hu-HU" b="1" dirty="0"/>
              <a:t> </a:t>
            </a:r>
            <a:r>
              <a:rPr lang="hu-HU" b="1" dirty="0" err="1"/>
              <a:t>potentissimum</a:t>
            </a:r>
            <a:r>
              <a:rPr lang="hu-HU" b="1" dirty="0"/>
              <a:t>, </a:t>
            </a:r>
            <a:r>
              <a:rPr lang="hu-HU" b="1" dirty="0" err="1"/>
              <a:t>immemores</a:t>
            </a:r>
            <a:r>
              <a:rPr lang="hu-HU" b="1" dirty="0"/>
              <a:t> </a:t>
            </a:r>
            <a:r>
              <a:rPr lang="hu-HU" b="1" dirty="0" err="1"/>
              <a:t>suarum</a:t>
            </a:r>
            <a:r>
              <a:rPr lang="hu-HU" b="1" dirty="0"/>
              <a:t> </a:t>
            </a:r>
            <a:r>
              <a:rPr lang="hu-HU" b="1" dirty="0" err="1"/>
              <a:t>virium</a:t>
            </a:r>
            <a:r>
              <a:rPr lang="hu-HU" b="1" dirty="0"/>
              <a:t> </a:t>
            </a:r>
            <a:r>
              <a:rPr lang="hu-HU" b="1" dirty="0" err="1"/>
              <a:t>lacessisent</a:t>
            </a:r>
            <a:r>
              <a:rPr lang="hu-HU" b="1" dirty="0"/>
              <a:t> </a:t>
            </a:r>
            <a:r>
              <a:rPr lang="hu-HU" b="1" dirty="0" err="1"/>
              <a:t>annis</a:t>
            </a:r>
            <a:r>
              <a:rPr lang="hu-HU" b="1" dirty="0"/>
              <a:t>, </a:t>
            </a:r>
            <a:r>
              <a:rPr lang="hu-HU" b="1" dirty="0" err="1"/>
              <a:t>tum</a:t>
            </a:r>
            <a:r>
              <a:rPr lang="hu-HU" b="1" dirty="0"/>
              <a:t> </a:t>
            </a:r>
            <a:r>
              <a:rPr lang="hu-HU" b="1" dirty="0" err="1"/>
              <a:t>viduae</a:t>
            </a:r>
            <a:r>
              <a:rPr lang="hu-HU" b="1" dirty="0"/>
              <a:t> </a:t>
            </a:r>
            <a:r>
              <a:rPr lang="hu-HU" b="1" dirty="0" err="1"/>
              <a:t>reginae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pueri</a:t>
            </a:r>
            <a:r>
              <a:rPr lang="hu-HU" b="1" dirty="0"/>
              <a:t> </a:t>
            </a:r>
            <a:r>
              <a:rPr lang="hu-HU" b="1" dirty="0" err="1"/>
              <a:t>regis</a:t>
            </a:r>
            <a:r>
              <a:rPr lang="hu-HU" b="1" dirty="0"/>
              <a:t> </a:t>
            </a:r>
            <a:r>
              <a:rPr lang="hu-HU" b="1" dirty="0" err="1"/>
              <a:t>legatos</a:t>
            </a:r>
            <a:r>
              <a:rPr lang="hu-HU" b="1" dirty="0"/>
              <a:t> </a:t>
            </a:r>
            <a:r>
              <a:rPr lang="hu-HU" b="1" dirty="0" err="1"/>
              <a:t>qui</a:t>
            </a:r>
            <a:r>
              <a:rPr lang="hu-HU" b="1" dirty="0"/>
              <a:t> </a:t>
            </a:r>
            <a:r>
              <a:rPr lang="hu-HU" b="1" dirty="0" err="1"/>
              <a:t>Solimani</a:t>
            </a:r>
            <a:r>
              <a:rPr lang="hu-HU" b="1" dirty="0"/>
              <a:t> </a:t>
            </a:r>
            <a:r>
              <a:rPr lang="hu-HU" b="1" dirty="0" err="1"/>
              <a:t>opem</a:t>
            </a:r>
            <a:r>
              <a:rPr lang="hu-HU" b="1" dirty="0"/>
              <a:t> </a:t>
            </a:r>
            <a:r>
              <a:rPr lang="hu-HU" b="1" dirty="0" err="1"/>
              <a:t>suplices</a:t>
            </a:r>
            <a:r>
              <a:rPr lang="hu-HU" b="1" dirty="0"/>
              <a:t> ad </a:t>
            </a:r>
            <a:r>
              <a:rPr lang="hu-HU" b="1" dirty="0" err="1"/>
              <a:t>pedes</a:t>
            </a:r>
            <a:r>
              <a:rPr lang="hu-HU" b="1" dirty="0"/>
              <a:t> </a:t>
            </a:r>
            <a:r>
              <a:rPr lang="hu-HU" b="1" dirty="0" err="1"/>
              <a:t>obiecti</a:t>
            </a:r>
            <a:r>
              <a:rPr lang="hu-HU" b="1" dirty="0"/>
              <a:t> </a:t>
            </a:r>
            <a:r>
              <a:rPr lang="hu-HU" b="1" dirty="0" err="1"/>
              <a:t>postulassent</a:t>
            </a:r>
            <a:r>
              <a:rPr lang="hu-HU" b="1" dirty="0"/>
              <a:t>.</a:t>
            </a:r>
            <a:r>
              <a:rPr lang="hu-HU" dirty="0"/>
              <a:t> (...)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925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15EC3A-3EF3-4DDE-AC28-0300B4FD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984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CD458B-CC38-4065-97FC-2EFE89478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7" y="627796"/>
            <a:ext cx="12055523" cy="62302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err="1"/>
              <a:t>Commemoraturos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illa </a:t>
            </a:r>
            <a:r>
              <a:rPr lang="hu-HU" dirty="0" err="1"/>
              <a:t>omnia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secus</a:t>
            </a:r>
            <a:r>
              <a:rPr lang="hu-HU" dirty="0"/>
              <a:t> </a:t>
            </a:r>
            <a:r>
              <a:rPr lang="hu-HU" dirty="0" err="1"/>
              <a:t>sentirent</a:t>
            </a:r>
            <a:r>
              <a:rPr lang="hu-HU" dirty="0"/>
              <a:t>, ex </a:t>
            </a:r>
            <a:r>
              <a:rPr lang="hu-HU" dirty="0" err="1"/>
              <a:t>minime</a:t>
            </a:r>
            <a:r>
              <a:rPr lang="hu-HU" dirty="0"/>
              <a:t> </a:t>
            </a:r>
            <a:r>
              <a:rPr lang="hu-HU" dirty="0" err="1"/>
              <a:t>obscuro</a:t>
            </a:r>
            <a:r>
              <a:rPr lang="hu-HU" dirty="0"/>
              <a:t> </a:t>
            </a:r>
            <a:r>
              <a:rPr lang="hu-HU" dirty="0" err="1"/>
              <a:t>tamen</a:t>
            </a:r>
            <a:r>
              <a:rPr lang="hu-HU" dirty="0"/>
              <a:t> </a:t>
            </a:r>
            <a:r>
              <a:rPr lang="hu-HU" dirty="0" err="1"/>
              <a:t>atque</a:t>
            </a:r>
            <a:r>
              <a:rPr lang="hu-HU" dirty="0"/>
              <a:t> </a:t>
            </a:r>
            <a:r>
              <a:rPr lang="hu-HU" dirty="0" err="1"/>
              <a:t>intimo</a:t>
            </a:r>
            <a:r>
              <a:rPr lang="hu-HU" dirty="0"/>
              <a:t> </a:t>
            </a:r>
            <a:r>
              <a:rPr lang="hu-HU" dirty="0" err="1"/>
              <a:t>artificio</a:t>
            </a:r>
            <a:r>
              <a:rPr lang="hu-HU" dirty="0"/>
              <a:t>: </a:t>
            </a:r>
            <a:r>
              <a:rPr lang="hu-HU" b="1" dirty="0"/>
              <a:t>non </a:t>
            </a:r>
            <a:r>
              <a:rPr lang="hu-HU" b="1" dirty="0" err="1"/>
              <a:t>Ungariae</a:t>
            </a:r>
            <a:r>
              <a:rPr lang="hu-HU" b="1" dirty="0"/>
              <a:t> </a:t>
            </a:r>
            <a:r>
              <a:rPr lang="hu-HU" b="1" dirty="0" err="1"/>
              <a:t>solum</a:t>
            </a:r>
            <a:r>
              <a:rPr lang="hu-HU" b="1" dirty="0"/>
              <a:t>, </a:t>
            </a:r>
            <a:r>
              <a:rPr lang="hu-HU" b="1" dirty="0" err="1"/>
              <a:t>cuius</a:t>
            </a:r>
            <a:r>
              <a:rPr lang="hu-HU" b="1" dirty="0"/>
              <a:t> </a:t>
            </a:r>
            <a:r>
              <a:rPr lang="hu-HU" b="1" dirty="0" err="1"/>
              <a:t>iam</a:t>
            </a:r>
            <a:r>
              <a:rPr lang="hu-HU" b="1" dirty="0"/>
              <a:t> </a:t>
            </a:r>
            <a:r>
              <a:rPr lang="hu-HU" b="1" dirty="0" err="1"/>
              <a:t>regiam</a:t>
            </a:r>
            <a:r>
              <a:rPr lang="hu-HU" b="1" dirty="0"/>
              <a:t> </a:t>
            </a:r>
            <a:r>
              <a:rPr lang="hu-HU" b="1" dirty="0" err="1"/>
              <a:t>Turca</a:t>
            </a:r>
            <a:r>
              <a:rPr lang="hu-HU" b="1" dirty="0"/>
              <a:t> </a:t>
            </a:r>
            <a:r>
              <a:rPr lang="hu-HU" b="1" dirty="0" err="1"/>
              <a:t>occuparet</a:t>
            </a:r>
            <a:r>
              <a:rPr lang="hu-HU" b="1" dirty="0"/>
              <a:t>, </a:t>
            </a:r>
            <a:r>
              <a:rPr lang="hu-HU" b="1" dirty="0" err="1"/>
              <a:t>sed</a:t>
            </a:r>
            <a:r>
              <a:rPr lang="hu-HU" b="1" dirty="0"/>
              <a:t> </a:t>
            </a:r>
            <a:r>
              <a:rPr lang="hu-HU" b="1" dirty="0" err="1"/>
              <a:t>Germaniae</a:t>
            </a:r>
            <a:r>
              <a:rPr lang="hu-HU" b="1" dirty="0"/>
              <a:t> </a:t>
            </a:r>
            <a:r>
              <a:rPr lang="hu-HU" b="1" dirty="0" err="1"/>
              <a:t>etiam</a:t>
            </a:r>
            <a:r>
              <a:rPr lang="hu-HU" b="1" dirty="0"/>
              <a:t> </a:t>
            </a:r>
            <a:r>
              <a:rPr lang="hu-HU" b="1" dirty="0" err="1"/>
              <a:t>conducere</a:t>
            </a:r>
            <a:r>
              <a:rPr lang="hu-HU" b="1" dirty="0"/>
              <a:t>, </a:t>
            </a:r>
            <a:r>
              <a:rPr lang="hu-HU" b="1" dirty="0" err="1"/>
              <a:t>cuius</a:t>
            </a:r>
            <a:r>
              <a:rPr lang="hu-HU" b="1" dirty="0"/>
              <a:t> illa </a:t>
            </a:r>
            <a:r>
              <a:rPr lang="hu-HU" b="1" dirty="0" err="1"/>
              <a:t>arx</a:t>
            </a:r>
            <a:r>
              <a:rPr lang="hu-HU" b="1" dirty="0"/>
              <a:t> </a:t>
            </a:r>
            <a:r>
              <a:rPr lang="hu-HU" b="1" dirty="0" err="1"/>
              <a:t>etiam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propugnaculum</a:t>
            </a:r>
            <a:r>
              <a:rPr lang="hu-HU" b="1" dirty="0"/>
              <a:t> </a:t>
            </a:r>
            <a:r>
              <a:rPr lang="hu-HU" b="1" dirty="0" err="1"/>
              <a:t>esset</a:t>
            </a:r>
            <a:r>
              <a:rPr lang="hu-HU" dirty="0"/>
              <a:t>, </a:t>
            </a:r>
            <a:r>
              <a:rPr lang="hu-HU" dirty="0" err="1"/>
              <a:t>occurrere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tum</a:t>
            </a:r>
            <a:r>
              <a:rPr lang="hu-HU" dirty="0"/>
              <a:t> </a:t>
            </a:r>
            <a:r>
              <a:rPr lang="hu-HU" dirty="0" err="1"/>
              <a:t>primum</a:t>
            </a:r>
            <a:r>
              <a:rPr lang="hu-HU" dirty="0"/>
              <a:t> </a:t>
            </a:r>
            <a:r>
              <a:rPr lang="hu-HU" dirty="0" err="1"/>
              <a:t>orienti</a:t>
            </a:r>
            <a:r>
              <a:rPr lang="hu-HU" dirty="0"/>
              <a:t> </a:t>
            </a:r>
            <a:r>
              <a:rPr lang="hu-HU" dirty="0" err="1"/>
              <a:t>incendio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eo</a:t>
            </a:r>
            <a:r>
              <a:rPr lang="hu-HU" dirty="0"/>
              <a:t> </a:t>
            </a:r>
            <a:r>
              <a:rPr lang="hu-HU" dirty="0" err="1"/>
              <a:t>serpendo</a:t>
            </a:r>
            <a:r>
              <a:rPr lang="hu-HU" dirty="0"/>
              <a:t> in </a:t>
            </a:r>
            <a:r>
              <a:rPr lang="hu-HU" dirty="0" err="1"/>
              <a:t>contingentia</a:t>
            </a:r>
            <a:r>
              <a:rPr lang="hu-HU" dirty="0"/>
              <a:t> </a:t>
            </a:r>
            <a:r>
              <a:rPr lang="hu-HU" dirty="0" err="1"/>
              <a:t>progresso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christianorum</a:t>
            </a:r>
            <a:r>
              <a:rPr lang="hu-HU" dirty="0"/>
              <a:t> </a:t>
            </a:r>
            <a:r>
              <a:rPr lang="hu-HU" dirty="0" err="1"/>
              <a:t>regum</a:t>
            </a:r>
            <a:r>
              <a:rPr lang="hu-HU" dirty="0"/>
              <a:t> </a:t>
            </a:r>
            <a:r>
              <a:rPr lang="hu-HU" dirty="0" err="1"/>
              <a:t>arma</a:t>
            </a:r>
            <a:r>
              <a:rPr lang="hu-HU" dirty="0"/>
              <a:t>, </a:t>
            </a:r>
            <a:r>
              <a:rPr lang="hu-HU" dirty="0" err="1"/>
              <a:t>sanctum</a:t>
            </a:r>
            <a:r>
              <a:rPr lang="hu-HU" dirty="0"/>
              <a:t> </a:t>
            </a:r>
            <a:r>
              <a:rPr lang="hu-HU" dirty="0" err="1"/>
              <a:t>amicitiae</a:t>
            </a:r>
            <a:r>
              <a:rPr lang="hu-HU" dirty="0"/>
              <a:t> </a:t>
            </a:r>
            <a:r>
              <a:rPr lang="hu-HU" dirty="0" err="1"/>
              <a:t>foedus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concordiam</a:t>
            </a:r>
            <a:r>
              <a:rPr lang="hu-HU" dirty="0"/>
              <a:t> </a:t>
            </a:r>
            <a:r>
              <a:rPr lang="hu-HU" dirty="0" err="1"/>
              <a:t>stabilem</a:t>
            </a:r>
            <a:r>
              <a:rPr lang="hu-HU" dirty="0"/>
              <a:t> </a:t>
            </a:r>
            <a:r>
              <a:rPr lang="hu-HU" dirty="0" err="1"/>
              <a:t>validiora</a:t>
            </a:r>
            <a:r>
              <a:rPr lang="hu-HU" dirty="0"/>
              <a:t> </a:t>
            </a:r>
            <a:r>
              <a:rPr lang="hu-HU" dirty="0" err="1"/>
              <a:t>reddantur</a:t>
            </a:r>
            <a:r>
              <a:rPr lang="hu-HU" dirty="0"/>
              <a:t>,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idem</a:t>
            </a:r>
            <a:r>
              <a:rPr lang="hu-HU" dirty="0"/>
              <a:t> </a:t>
            </a:r>
            <a:r>
              <a:rPr lang="hu-HU" dirty="0" err="1"/>
              <a:t>ardor</a:t>
            </a:r>
            <a:r>
              <a:rPr lang="hu-HU" dirty="0"/>
              <a:t> </a:t>
            </a:r>
            <a:r>
              <a:rPr lang="hu-HU" dirty="0" err="1"/>
              <a:t>animorum</a:t>
            </a:r>
            <a:r>
              <a:rPr lang="hu-HU" dirty="0"/>
              <a:t>, </a:t>
            </a:r>
            <a:r>
              <a:rPr lang="hu-HU" dirty="0" err="1"/>
              <a:t>eadem</a:t>
            </a:r>
            <a:r>
              <a:rPr lang="hu-HU" dirty="0"/>
              <a:t> </a:t>
            </a:r>
            <a:r>
              <a:rPr lang="hu-HU" dirty="0" err="1"/>
              <a:t>gloriae</a:t>
            </a:r>
            <a:r>
              <a:rPr lang="hu-HU" dirty="0"/>
              <a:t> </a:t>
            </a:r>
            <a:r>
              <a:rPr lang="hu-HU" dirty="0" err="1"/>
              <a:t>cupiditas</a:t>
            </a:r>
            <a:r>
              <a:rPr lang="hu-HU" dirty="0"/>
              <a:t> </a:t>
            </a:r>
            <a:r>
              <a:rPr lang="hu-HU" dirty="0" err="1"/>
              <a:t>excitet</a:t>
            </a:r>
            <a:r>
              <a:rPr lang="hu-HU" dirty="0"/>
              <a:t> inertes </a:t>
            </a:r>
            <a:r>
              <a:rPr lang="hu-HU" dirty="0" err="1"/>
              <a:t>animos</a:t>
            </a:r>
            <a:r>
              <a:rPr lang="hu-HU" dirty="0"/>
              <a:t> ad </a:t>
            </a:r>
            <a:r>
              <a:rPr lang="hu-HU" dirty="0" err="1"/>
              <a:t>rem</a:t>
            </a:r>
            <a:r>
              <a:rPr lang="hu-HU" dirty="0"/>
              <a:t> </a:t>
            </a:r>
            <a:r>
              <a:rPr lang="hu-HU" dirty="0" err="1"/>
              <a:t>gerendam</a:t>
            </a:r>
            <a:r>
              <a:rPr lang="hu-HU" dirty="0"/>
              <a:t> in </a:t>
            </a:r>
            <a:r>
              <a:rPr lang="hu-HU" dirty="0" err="1"/>
              <a:t>suis</a:t>
            </a:r>
            <a:r>
              <a:rPr lang="hu-HU" dirty="0"/>
              <a:t> </a:t>
            </a:r>
            <a:r>
              <a:rPr lang="hu-HU" dirty="0" err="1"/>
              <a:t>malis</a:t>
            </a:r>
            <a:r>
              <a:rPr lang="hu-HU" dirty="0"/>
              <a:t> </a:t>
            </a:r>
            <a:r>
              <a:rPr lang="hu-HU" dirty="0" err="1"/>
              <a:t>obstupescentes</a:t>
            </a:r>
            <a:r>
              <a:rPr lang="hu-HU" dirty="0"/>
              <a:t>, </a:t>
            </a:r>
            <a:r>
              <a:rPr lang="hu-HU" dirty="0" err="1"/>
              <a:t>sit</a:t>
            </a:r>
            <a:r>
              <a:rPr lang="hu-HU" dirty="0"/>
              <a:t> de </a:t>
            </a:r>
            <a:r>
              <a:rPr lang="hu-HU" dirty="0" err="1"/>
              <a:t>communi</a:t>
            </a:r>
            <a:r>
              <a:rPr lang="hu-HU" dirty="0"/>
              <a:t> </a:t>
            </a:r>
            <a:r>
              <a:rPr lang="hu-HU" dirty="0" err="1"/>
              <a:t>salute</a:t>
            </a:r>
            <a:r>
              <a:rPr lang="hu-HU" dirty="0"/>
              <a:t> </a:t>
            </a:r>
            <a:r>
              <a:rPr lang="hu-HU" dirty="0" err="1"/>
              <a:t>desperandum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dirty="0" err="1"/>
              <a:t>Falli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credant</a:t>
            </a:r>
            <a:r>
              <a:rPr lang="hu-HU" dirty="0"/>
              <a:t> </a:t>
            </a:r>
            <a:r>
              <a:rPr lang="hu-HU" dirty="0" err="1"/>
              <a:t>isuperabiles</a:t>
            </a:r>
            <a:r>
              <a:rPr lang="hu-HU" dirty="0"/>
              <a:t> </a:t>
            </a:r>
            <a:r>
              <a:rPr lang="hu-HU" dirty="0" err="1"/>
              <a:t>Turcarum</a:t>
            </a:r>
            <a:r>
              <a:rPr lang="hu-HU" dirty="0"/>
              <a:t> </a:t>
            </a:r>
            <a:r>
              <a:rPr lang="hu-HU" dirty="0" err="1"/>
              <a:t>vires</a:t>
            </a:r>
            <a:r>
              <a:rPr lang="hu-HU" dirty="0"/>
              <a:t>, </a:t>
            </a:r>
            <a:r>
              <a:rPr lang="hu-HU" dirty="0" err="1"/>
              <a:t>nunquam</a:t>
            </a:r>
            <a:r>
              <a:rPr lang="hu-HU" dirty="0"/>
              <a:t> non </a:t>
            </a:r>
            <a:r>
              <a:rPr lang="hu-HU" dirty="0" err="1"/>
              <a:t>imbellium</a:t>
            </a:r>
            <a:r>
              <a:rPr lang="hu-HU" dirty="0"/>
              <a:t>, </a:t>
            </a:r>
            <a:r>
              <a:rPr lang="hu-HU" dirty="0" err="1"/>
              <a:t>ubi</a:t>
            </a:r>
            <a:r>
              <a:rPr lang="hu-HU" dirty="0"/>
              <a:t> </a:t>
            </a:r>
            <a:r>
              <a:rPr lang="hu-HU" dirty="0" err="1"/>
              <a:t>vindicant</a:t>
            </a:r>
            <a:r>
              <a:rPr lang="hu-HU" dirty="0"/>
              <a:t> in </a:t>
            </a:r>
            <a:r>
              <a:rPr lang="hu-HU" dirty="0" err="1"/>
              <a:t>viros</a:t>
            </a:r>
            <a:r>
              <a:rPr lang="hu-HU" dirty="0"/>
              <a:t>. Non </a:t>
            </a:r>
            <a:r>
              <a:rPr lang="hu-HU" dirty="0" err="1"/>
              <a:t>illos</a:t>
            </a:r>
            <a:r>
              <a:rPr lang="hu-HU" dirty="0"/>
              <a:t> </a:t>
            </a:r>
            <a:r>
              <a:rPr lang="hu-HU" dirty="0" err="1"/>
              <a:t>domestica</a:t>
            </a:r>
            <a:r>
              <a:rPr lang="hu-HU" dirty="0"/>
              <a:t> </a:t>
            </a:r>
            <a:r>
              <a:rPr lang="hu-HU" dirty="0" err="1"/>
              <a:t>virtute</a:t>
            </a:r>
            <a:r>
              <a:rPr lang="hu-HU" dirty="0"/>
              <a:t>, non </a:t>
            </a:r>
            <a:r>
              <a:rPr lang="hu-HU" dirty="0" err="1"/>
              <a:t>disciplina</a:t>
            </a:r>
            <a:r>
              <a:rPr lang="hu-HU" dirty="0"/>
              <a:t> </a:t>
            </a:r>
            <a:r>
              <a:rPr lang="hu-HU" dirty="0" err="1"/>
              <a:t>rei</a:t>
            </a:r>
            <a:r>
              <a:rPr lang="hu-HU" dirty="0"/>
              <a:t> </a:t>
            </a:r>
            <a:r>
              <a:rPr lang="hu-HU" dirty="0" err="1"/>
              <a:t>militaris</a:t>
            </a:r>
            <a:r>
              <a:rPr lang="hu-HU" dirty="0"/>
              <a:t>, non </a:t>
            </a:r>
            <a:r>
              <a:rPr lang="hu-HU" dirty="0" err="1"/>
              <a:t>viribus</a:t>
            </a:r>
            <a:r>
              <a:rPr lang="hu-HU" dirty="0"/>
              <a:t> </a:t>
            </a:r>
            <a:r>
              <a:rPr lang="hu-HU" dirty="0" err="1"/>
              <a:t>ullis</a:t>
            </a:r>
            <a:r>
              <a:rPr lang="hu-HU" dirty="0"/>
              <a:t>, </a:t>
            </a:r>
            <a:r>
              <a:rPr lang="hu-HU" dirty="0" err="1"/>
              <a:t>quas</a:t>
            </a:r>
            <a:r>
              <a:rPr lang="hu-HU" dirty="0"/>
              <a:t> numerus,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augeat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minuat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Christianorum</a:t>
            </a:r>
            <a:r>
              <a:rPr lang="hu-HU" dirty="0"/>
              <a:t> </a:t>
            </a:r>
            <a:r>
              <a:rPr lang="hu-HU" dirty="0" err="1"/>
              <a:t>regum</a:t>
            </a:r>
            <a:r>
              <a:rPr lang="hu-HU" dirty="0"/>
              <a:t> </a:t>
            </a:r>
            <a:r>
              <a:rPr lang="hu-HU" dirty="0" err="1"/>
              <a:t>discordia</a:t>
            </a:r>
            <a:r>
              <a:rPr lang="hu-HU" dirty="0"/>
              <a:t> in </a:t>
            </a:r>
            <a:r>
              <a:rPr lang="hu-HU" dirty="0" err="1"/>
              <a:t>tantum</a:t>
            </a:r>
            <a:r>
              <a:rPr lang="hu-HU" dirty="0"/>
              <a:t> </a:t>
            </a:r>
            <a:r>
              <a:rPr lang="hu-HU" dirty="0" err="1"/>
              <a:t>magnitudinem</a:t>
            </a:r>
            <a:r>
              <a:rPr lang="hu-HU" dirty="0"/>
              <a:t> </a:t>
            </a:r>
            <a:r>
              <a:rPr lang="hu-HU" dirty="0" err="1"/>
              <a:t>crevisse</a:t>
            </a:r>
            <a:r>
              <a:rPr lang="hu-HU" dirty="0"/>
              <a:t>. </a:t>
            </a:r>
            <a:r>
              <a:rPr lang="hu-HU" dirty="0" err="1"/>
              <a:t>Initi</a:t>
            </a:r>
            <a:r>
              <a:rPr lang="hu-HU" dirty="0"/>
              <a:t> numero </a:t>
            </a:r>
            <a:r>
              <a:rPr lang="hu-HU" dirty="0" err="1"/>
              <a:t>molles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imbelles</a:t>
            </a:r>
            <a:r>
              <a:rPr lang="hu-HU" dirty="0"/>
              <a:t>, </a:t>
            </a:r>
            <a:r>
              <a:rPr lang="hu-HU" dirty="0" err="1"/>
              <a:t>quibus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in </a:t>
            </a:r>
            <a:r>
              <a:rPr lang="hu-HU" dirty="0" err="1"/>
              <a:t>aliena</a:t>
            </a:r>
            <a:r>
              <a:rPr lang="hu-HU" dirty="0"/>
              <a:t> </a:t>
            </a:r>
            <a:r>
              <a:rPr lang="hu-HU" dirty="0" err="1"/>
              <a:t>virtute</a:t>
            </a:r>
            <a:r>
              <a:rPr lang="hu-HU" dirty="0"/>
              <a:t> non in </a:t>
            </a:r>
            <a:r>
              <a:rPr lang="hu-HU" dirty="0" err="1"/>
              <a:t>propriis</a:t>
            </a:r>
            <a:r>
              <a:rPr lang="hu-HU" dirty="0"/>
              <a:t> </a:t>
            </a:r>
            <a:r>
              <a:rPr lang="hu-HU" dirty="0" err="1"/>
              <a:t>viribus</a:t>
            </a:r>
            <a:r>
              <a:rPr lang="hu-HU" dirty="0"/>
              <a:t> </a:t>
            </a:r>
            <a:r>
              <a:rPr lang="hu-HU" dirty="0" err="1"/>
              <a:t>spes</a:t>
            </a:r>
            <a:r>
              <a:rPr lang="hu-HU" dirty="0"/>
              <a:t> </a:t>
            </a:r>
            <a:r>
              <a:rPr lang="hu-HU" dirty="0" err="1"/>
              <a:t>vincendi</a:t>
            </a:r>
            <a:r>
              <a:rPr lang="hu-HU" dirty="0"/>
              <a:t>, </a:t>
            </a:r>
            <a:r>
              <a:rPr lang="hu-HU" dirty="0" err="1"/>
              <a:t>viros</a:t>
            </a:r>
            <a:r>
              <a:rPr lang="hu-HU" dirty="0"/>
              <a:t> </a:t>
            </a:r>
            <a:r>
              <a:rPr lang="hu-HU" dirty="0" err="1"/>
              <a:t>fortes</a:t>
            </a:r>
            <a:r>
              <a:rPr lang="hu-HU" dirty="0"/>
              <a:t> </a:t>
            </a:r>
            <a:r>
              <a:rPr lang="hu-HU" dirty="0" err="1"/>
              <a:t>audacia</a:t>
            </a:r>
            <a:r>
              <a:rPr lang="hu-HU" dirty="0"/>
              <a:t> </a:t>
            </a:r>
            <a:r>
              <a:rPr lang="hu-HU" dirty="0" err="1"/>
              <a:t>subnixos</a:t>
            </a:r>
            <a:r>
              <a:rPr lang="hu-HU" dirty="0"/>
              <a:t> (...)</a:t>
            </a:r>
          </a:p>
          <a:p>
            <a:pPr marL="0" indent="0">
              <a:buNone/>
            </a:pPr>
            <a:r>
              <a:rPr lang="hu-HU" b="1" dirty="0" err="1"/>
              <a:t>Nam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Joannem</a:t>
            </a:r>
            <a:r>
              <a:rPr lang="hu-HU" b="1" dirty="0"/>
              <a:t> </a:t>
            </a:r>
            <a:r>
              <a:rPr lang="hu-HU" b="1" dirty="0" err="1"/>
              <a:t>Huniadem</a:t>
            </a:r>
            <a:r>
              <a:rPr lang="hu-HU" b="1" dirty="0"/>
              <a:t> </a:t>
            </a:r>
            <a:r>
              <a:rPr lang="hu-HU" b="1" dirty="0" err="1"/>
              <a:t>patrum</a:t>
            </a:r>
            <a:r>
              <a:rPr lang="hu-HU" b="1" dirty="0"/>
              <a:t> </a:t>
            </a:r>
            <a:r>
              <a:rPr lang="hu-HU" b="1" dirty="0" err="1"/>
              <a:t>memoria</a:t>
            </a:r>
            <a:r>
              <a:rPr lang="hu-HU" b="1" dirty="0"/>
              <a:t>, </a:t>
            </a:r>
            <a:r>
              <a:rPr lang="hu-HU" b="1" dirty="0" err="1"/>
              <a:t>ut</a:t>
            </a:r>
            <a:r>
              <a:rPr lang="hu-HU" b="1" dirty="0"/>
              <a:t> </a:t>
            </a:r>
            <a:r>
              <a:rPr lang="hu-HU" b="1" dirty="0" err="1"/>
              <a:t>eius</a:t>
            </a:r>
            <a:r>
              <a:rPr lang="hu-HU" b="1" dirty="0"/>
              <a:t> </a:t>
            </a:r>
            <a:r>
              <a:rPr lang="hu-HU" b="1" dirty="0" err="1"/>
              <a:t>Matthiam</a:t>
            </a:r>
            <a:r>
              <a:rPr lang="hu-HU" b="1" dirty="0"/>
              <a:t> </a:t>
            </a:r>
            <a:r>
              <a:rPr lang="hu-HU" b="1" dirty="0" err="1"/>
              <a:t>regem</a:t>
            </a:r>
            <a:r>
              <a:rPr lang="hu-HU" b="1" dirty="0"/>
              <a:t> </a:t>
            </a:r>
            <a:r>
              <a:rPr lang="hu-HU" b="1" dirty="0" err="1"/>
              <a:t>filium</a:t>
            </a:r>
            <a:r>
              <a:rPr lang="hu-HU" b="1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Stephano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Bathoreo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duce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viro</a:t>
            </a:r>
            <a:r>
              <a:rPr lang="hu-HU" b="1" dirty="0">
                <a:solidFill>
                  <a:srgbClr val="FF0000"/>
                </a:solidFill>
              </a:rPr>
              <a:t> fortissimo</a:t>
            </a:r>
            <a:r>
              <a:rPr lang="hu-HU" b="1" dirty="0"/>
              <a:t>, </a:t>
            </a:r>
            <a:r>
              <a:rPr lang="hu-HU" b="1" dirty="0" err="1"/>
              <a:t>tum</a:t>
            </a:r>
            <a:r>
              <a:rPr lang="hu-HU" b="1" dirty="0"/>
              <a:t> Alexandrum </a:t>
            </a:r>
            <a:r>
              <a:rPr lang="hu-HU" b="1" dirty="0" err="1"/>
              <a:t>Epiri</a:t>
            </a:r>
            <a:r>
              <a:rPr lang="hu-HU" b="1" dirty="0"/>
              <a:t> </a:t>
            </a:r>
            <a:r>
              <a:rPr lang="hu-HU" b="1" dirty="0" err="1"/>
              <a:t>regulum</a:t>
            </a:r>
            <a:r>
              <a:rPr lang="hu-HU" b="1" dirty="0"/>
              <a:t> </a:t>
            </a:r>
            <a:r>
              <a:rPr lang="hu-HU" b="1" dirty="0" err="1"/>
              <a:t>clarissimas</a:t>
            </a:r>
            <a:r>
              <a:rPr lang="hu-HU" b="1" dirty="0"/>
              <a:t> </a:t>
            </a:r>
            <a:r>
              <a:rPr lang="hu-HU" b="1" dirty="0" err="1"/>
              <a:t>victorias</a:t>
            </a:r>
            <a:r>
              <a:rPr lang="hu-HU" b="1" dirty="0"/>
              <a:t> non </a:t>
            </a:r>
            <a:r>
              <a:rPr lang="hu-HU" b="1" dirty="0" err="1"/>
              <a:t>insignibus</a:t>
            </a:r>
            <a:r>
              <a:rPr lang="hu-HU" b="1" dirty="0"/>
              <a:t> numero </a:t>
            </a:r>
            <a:r>
              <a:rPr lang="hu-HU" b="1" dirty="0" err="1"/>
              <a:t>copiis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fiducia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praesentia</a:t>
            </a:r>
            <a:r>
              <a:rPr lang="hu-HU" dirty="0"/>
              <a:t> </a:t>
            </a:r>
            <a:r>
              <a:rPr lang="hu-HU" dirty="0" err="1"/>
              <a:t>animi</a:t>
            </a:r>
            <a:r>
              <a:rPr lang="hu-HU" dirty="0"/>
              <a:t>, qua </a:t>
            </a:r>
            <a:r>
              <a:rPr lang="hu-HU" dirty="0" err="1"/>
              <a:t>invicta</a:t>
            </a:r>
            <a:r>
              <a:rPr lang="hu-HU" dirty="0"/>
              <a:t> per tot </a:t>
            </a:r>
            <a:r>
              <a:rPr lang="hu-HU" dirty="0" err="1"/>
              <a:t>saecula</a:t>
            </a:r>
            <a:r>
              <a:rPr lang="hu-HU" dirty="0"/>
              <a:t> </a:t>
            </a:r>
            <a:r>
              <a:rPr lang="hu-HU" dirty="0" err="1"/>
              <a:t>Germania</a:t>
            </a:r>
            <a:r>
              <a:rPr lang="hu-HU" dirty="0"/>
              <a:t> </a:t>
            </a:r>
            <a:r>
              <a:rPr lang="hu-HU" dirty="0" err="1"/>
              <a:t>stet</a:t>
            </a:r>
            <a:r>
              <a:rPr lang="hu-HU" dirty="0"/>
              <a:t>, </a:t>
            </a:r>
            <a:r>
              <a:rPr lang="hu-HU" dirty="0" err="1"/>
              <a:t>retulisse</a:t>
            </a:r>
            <a:r>
              <a:rPr lang="hu-HU" dirty="0"/>
              <a:t>. Hoc, </a:t>
            </a:r>
            <a:r>
              <a:rPr lang="hu-HU" dirty="0" err="1"/>
              <a:t>aliaque</a:t>
            </a:r>
            <a:r>
              <a:rPr lang="hu-HU" dirty="0"/>
              <a:t> </a:t>
            </a: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similia</a:t>
            </a:r>
            <a:r>
              <a:rPr lang="hu-HU" dirty="0"/>
              <a:t> ab </a:t>
            </a: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solere</a:t>
            </a:r>
            <a:r>
              <a:rPr lang="hu-HU" dirty="0"/>
              <a:t> ex locis </a:t>
            </a:r>
            <a:r>
              <a:rPr lang="hu-HU" dirty="0" err="1"/>
              <a:t>communibus</a:t>
            </a:r>
            <a:r>
              <a:rPr lang="hu-HU" dirty="0"/>
              <a:t> </a:t>
            </a:r>
            <a:r>
              <a:rPr lang="hu-HU" dirty="0" err="1"/>
              <a:t>commemorari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sint belli </a:t>
            </a:r>
            <a:r>
              <a:rPr lang="hu-HU" dirty="0" err="1"/>
              <a:t>gerendi</a:t>
            </a:r>
            <a:r>
              <a:rPr lang="hu-HU" dirty="0"/>
              <a:t> </a:t>
            </a:r>
            <a:r>
              <a:rPr lang="hu-HU" dirty="0" err="1"/>
              <a:t>auctores</a:t>
            </a:r>
            <a:r>
              <a:rPr lang="hu-HU" dirty="0"/>
              <a:t>, neminem </a:t>
            </a:r>
            <a:r>
              <a:rPr lang="hu-HU" dirty="0" err="1"/>
              <a:t>fugere</a:t>
            </a:r>
            <a:r>
              <a:rPr lang="hu-HU" dirty="0"/>
              <a:t>;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illud</a:t>
            </a:r>
            <a:r>
              <a:rPr lang="hu-HU" dirty="0"/>
              <a:t> </a:t>
            </a:r>
            <a:r>
              <a:rPr lang="hu-HU" dirty="0" err="1"/>
              <a:t>aeque</a:t>
            </a:r>
            <a:r>
              <a:rPr lang="hu-HU" dirty="0"/>
              <a:t> </a:t>
            </a:r>
            <a:r>
              <a:rPr lang="hu-HU" dirty="0" err="1"/>
              <a:t>omnes</a:t>
            </a:r>
            <a:r>
              <a:rPr lang="hu-HU" dirty="0"/>
              <a:t> </a:t>
            </a:r>
            <a:r>
              <a:rPr lang="hu-HU" dirty="0" err="1"/>
              <a:t>scire</a:t>
            </a:r>
            <a:r>
              <a:rPr lang="hu-HU" dirty="0"/>
              <a:t>, </a:t>
            </a:r>
            <a:r>
              <a:rPr lang="hu-HU" dirty="0" err="1"/>
              <a:t>fieri</a:t>
            </a:r>
            <a:r>
              <a:rPr lang="hu-HU" dirty="0"/>
              <a:t> </a:t>
            </a:r>
            <a:r>
              <a:rPr lang="hu-HU" dirty="0" err="1"/>
              <a:t>nunnunquam</a:t>
            </a:r>
            <a:r>
              <a:rPr lang="hu-HU" dirty="0"/>
              <a:t> </a:t>
            </a:r>
            <a:r>
              <a:rPr lang="hu-HU" dirty="0" err="1"/>
              <a:t>iniuria</a:t>
            </a:r>
            <a:r>
              <a:rPr lang="hu-HU" dirty="0"/>
              <a:t> </a:t>
            </a:r>
            <a:r>
              <a:rPr lang="hu-HU" dirty="0" err="1"/>
              <a:t>temporis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</a:t>
            </a:r>
            <a:r>
              <a:rPr lang="hu-HU" dirty="0" err="1"/>
              <a:t>fortia</a:t>
            </a:r>
            <a:r>
              <a:rPr lang="hu-HU" dirty="0"/>
              <a:t> </a:t>
            </a:r>
            <a:r>
              <a:rPr lang="hu-HU" dirty="0" err="1"/>
              <a:t>consilia</a:t>
            </a:r>
            <a:r>
              <a:rPr lang="hu-HU" dirty="0"/>
              <a:t> sint, </a:t>
            </a:r>
            <a:r>
              <a:rPr lang="hu-HU" dirty="0" err="1"/>
              <a:t>ubi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iis</a:t>
            </a:r>
            <a:r>
              <a:rPr lang="hu-HU" dirty="0"/>
              <a:t> </a:t>
            </a:r>
            <a:r>
              <a:rPr lang="hu-HU" dirty="0" err="1"/>
              <a:t>utatur</a:t>
            </a:r>
            <a:r>
              <a:rPr lang="hu-HU" dirty="0"/>
              <a:t>, in </a:t>
            </a:r>
            <a:r>
              <a:rPr lang="hu-HU" dirty="0" err="1"/>
              <a:t>temeritatem</a:t>
            </a:r>
            <a:r>
              <a:rPr lang="hu-HU" dirty="0"/>
              <a:t> vertant. </a:t>
            </a:r>
            <a:r>
              <a:rPr lang="hu-HU" b="1" dirty="0" err="1"/>
              <a:t>Nunquam</a:t>
            </a:r>
            <a:r>
              <a:rPr lang="hu-HU" b="1" dirty="0"/>
              <a:t> </a:t>
            </a:r>
            <a:r>
              <a:rPr lang="hu-HU" b="1" dirty="0" err="1"/>
              <a:t>Germaniam</a:t>
            </a:r>
            <a:r>
              <a:rPr lang="hu-HU" b="1" dirty="0"/>
              <a:t> </a:t>
            </a:r>
            <a:r>
              <a:rPr lang="hu-HU" b="1" dirty="0" err="1"/>
              <a:t>quantum</a:t>
            </a:r>
            <a:r>
              <a:rPr lang="hu-HU" b="1" dirty="0"/>
              <a:t> </a:t>
            </a:r>
            <a:r>
              <a:rPr lang="hu-HU" b="1" dirty="0" err="1"/>
              <a:t>quis</a:t>
            </a:r>
            <a:r>
              <a:rPr lang="hu-HU" b="1" dirty="0"/>
              <a:t> </a:t>
            </a:r>
            <a:r>
              <a:rPr lang="hu-HU" b="1" dirty="0" err="1"/>
              <a:t>vetera</a:t>
            </a:r>
            <a:r>
              <a:rPr lang="hu-HU" b="1" dirty="0"/>
              <a:t> </a:t>
            </a:r>
            <a:r>
              <a:rPr lang="hu-HU" b="1" dirty="0" err="1"/>
              <a:t>memoria</a:t>
            </a:r>
            <a:r>
              <a:rPr lang="hu-HU" b="1" dirty="0"/>
              <a:t> </a:t>
            </a:r>
            <a:r>
              <a:rPr lang="hu-HU" b="1" dirty="0" err="1"/>
              <a:t>repeterit</a:t>
            </a:r>
            <a:r>
              <a:rPr lang="hu-HU" b="1" dirty="0"/>
              <a:t>, </a:t>
            </a:r>
            <a:r>
              <a:rPr lang="hu-HU" b="1" dirty="0" err="1"/>
              <a:t>maioribus</a:t>
            </a:r>
            <a:r>
              <a:rPr lang="hu-HU" b="1" dirty="0"/>
              <a:t> </a:t>
            </a:r>
            <a:r>
              <a:rPr lang="hu-HU" b="1" dirty="0" err="1"/>
              <a:t>dissidiis</a:t>
            </a:r>
            <a:r>
              <a:rPr lang="hu-HU" b="1" dirty="0"/>
              <a:t>, </a:t>
            </a:r>
            <a:r>
              <a:rPr lang="hu-HU" b="1" dirty="0" err="1"/>
              <a:t>controversiis</a:t>
            </a:r>
            <a:r>
              <a:rPr lang="hu-HU" b="1" dirty="0"/>
              <a:t>, </a:t>
            </a:r>
            <a:r>
              <a:rPr lang="hu-HU" b="1" dirty="0" err="1"/>
              <a:t>discordiis</a:t>
            </a:r>
            <a:r>
              <a:rPr lang="hu-HU" b="1" dirty="0"/>
              <a:t> </a:t>
            </a:r>
            <a:r>
              <a:rPr lang="hu-HU" b="1" dirty="0" err="1"/>
              <a:t>aut</a:t>
            </a:r>
            <a:r>
              <a:rPr lang="hu-HU" b="1" dirty="0"/>
              <a:t> de </a:t>
            </a:r>
            <a:r>
              <a:rPr lang="hu-HU" b="1" dirty="0" err="1"/>
              <a:t>rebus</a:t>
            </a:r>
            <a:r>
              <a:rPr lang="hu-HU" b="1" dirty="0"/>
              <a:t> </a:t>
            </a:r>
            <a:r>
              <a:rPr lang="hu-HU" b="1" dirty="0" err="1"/>
              <a:t>gravioribus</a:t>
            </a:r>
            <a:r>
              <a:rPr lang="hu-HU" b="1" dirty="0"/>
              <a:t> </a:t>
            </a:r>
            <a:r>
              <a:rPr lang="hu-HU" b="1" dirty="0" err="1"/>
              <a:t>laborasse</a:t>
            </a:r>
            <a:r>
              <a:rPr lang="hu-HU" b="1" dirty="0"/>
              <a:t>, </a:t>
            </a:r>
            <a:r>
              <a:rPr lang="hu-HU" b="1" dirty="0" err="1"/>
              <a:t>quae</a:t>
            </a:r>
            <a:r>
              <a:rPr lang="hu-HU" b="1" dirty="0"/>
              <a:t> (..)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nationibus</a:t>
            </a:r>
            <a:r>
              <a:rPr lang="hu-HU" b="1" dirty="0"/>
              <a:t> </a:t>
            </a:r>
            <a:r>
              <a:rPr lang="hu-HU" b="1" dirty="0" err="1"/>
              <a:t>nobilissimis</a:t>
            </a:r>
            <a:r>
              <a:rPr lang="hu-HU" b="1" dirty="0"/>
              <a:t> </a:t>
            </a:r>
            <a:r>
              <a:rPr lang="hu-HU" b="1" dirty="0" err="1"/>
              <a:t>robur</a:t>
            </a:r>
            <a:r>
              <a:rPr lang="hu-HU" b="1" dirty="0"/>
              <a:t> </a:t>
            </a:r>
            <a:r>
              <a:rPr lang="hu-HU" b="1" dirty="0" err="1"/>
              <a:t>et</a:t>
            </a:r>
            <a:r>
              <a:rPr lang="hu-HU" b="1" dirty="0"/>
              <a:t> </a:t>
            </a:r>
            <a:r>
              <a:rPr lang="hu-HU" b="1" dirty="0" err="1"/>
              <a:t>vires</a:t>
            </a:r>
            <a:r>
              <a:rPr lang="hu-HU" b="1" dirty="0"/>
              <a:t> </a:t>
            </a:r>
            <a:r>
              <a:rPr lang="hu-HU" b="1" dirty="0" err="1"/>
              <a:t>frangerent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441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2288DA-3298-4EB2-9450-D865831F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496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CD569E-69E1-4B12-8CCD-449053DC0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60786"/>
            <a:ext cx="5181600" cy="521617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Somogyi Ambrus (1564-1637 után)</a:t>
            </a:r>
          </a:p>
          <a:p>
            <a:pPr marL="0" indent="0">
              <a:buNone/>
            </a:pPr>
            <a:r>
              <a:rPr lang="hu-HU" dirty="0"/>
              <a:t>1526-1606</a:t>
            </a:r>
          </a:p>
          <a:p>
            <a:pPr marL="0" indent="0">
              <a:buNone/>
            </a:pPr>
            <a:r>
              <a:rPr lang="hu-HU" dirty="0"/>
              <a:t>Belső-Szolnok </a:t>
            </a:r>
            <a:r>
              <a:rPr lang="hu-HU" dirty="0" err="1"/>
              <a:t>vm</a:t>
            </a:r>
            <a:r>
              <a:rPr lang="hu-HU" dirty="0"/>
              <a:t>. Jegyzője</a:t>
            </a:r>
          </a:p>
          <a:p>
            <a:pPr marL="0" indent="0">
              <a:buNone/>
            </a:pPr>
            <a:r>
              <a:rPr lang="hu-HU" dirty="0"/>
              <a:t>Dés </a:t>
            </a:r>
            <a:r>
              <a:rPr lang="hu-HU" dirty="0" err="1"/>
              <a:t>bírája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1604: Désről Besztercére menekül</a:t>
            </a:r>
          </a:p>
          <a:p>
            <a:pPr marL="0" indent="0">
              <a:buNone/>
            </a:pPr>
            <a:r>
              <a:rPr lang="hu-HU" dirty="0"/>
              <a:t>„nem speciálisan képzett történetíró” (</a:t>
            </a:r>
            <a:r>
              <a:rPr lang="hu-HU" dirty="0" err="1"/>
              <a:t>Bartoniek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Éder József Károly (1760-1810)</a:t>
            </a:r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id="{07FD9D76-12E4-4AEA-8A2D-22216E5A72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59" y="-65572"/>
            <a:ext cx="5315811" cy="6923571"/>
          </a:xfrm>
        </p:spPr>
      </p:pic>
    </p:spTree>
    <p:extLst>
      <p:ext uri="{BB962C8B-B14F-4D97-AF65-F5344CB8AC3E}">
        <p14:creationId xmlns:p14="http://schemas.microsoft.com/office/powerpoint/2010/main" val="85683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1EC169-BF45-419C-BF4F-F1A0E752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965430" y="506447"/>
            <a:ext cx="6586491" cy="1228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dirty="0"/>
          </a:p>
        </p:txBody>
      </p:sp>
      <p:pic>
        <p:nvPicPr>
          <p:cNvPr id="6" name="Tartalom helye 5" descr="A képen szöveg, nyugta látható&#10;&#10;Automatikusan generált leírás">
            <a:extLst>
              <a:ext uri="{FF2B5EF4-FFF2-40B4-BE49-F238E27FC236}">
                <a16:creationId xmlns:a16="http://schemas.microsoft.com/office/drawing/2014/main" id="{B0C45B76-9A06-458B-9F2D-A66A9604B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1077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F9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373015-EB23-433A-8A63-BB4000034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787791"/>
            <a:ext cx="6738889" cy="58521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dirty="0"/>
              <a:t>Benigni </a:t>
            </a:r>
            <a:r>
              <a:rPr lang="en-US" sz="1800" dirty="0" err="1"/>
              <a:t>József</a:t>
            </a:r>
            <a:r>
              <a:rPr lang="en-US" sz="1800" dirty="0"/>
              <a:t> (1782-1849)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dirty="0"/>
              <a:t>Somogyi </a:t>
            </a:r>
            <a:r>
              <a:rPr lang="en-US" sz="1800" dirty="0" err="1"/>
              <a:t>forrásai</a:t>
            </a:r>
            <a:r>
              <a:rPr lang="en-US" sz="1800" dirty="0"/>
              <a:t> (</a:t>
            </a:r>
            <a:r>
              <a:rPr lang="en-US" sz="1800" dirty="0" err="1"/>
              <a:t>Bartoniek</a:t>
            </a:r>
            <a:r>
              <a:rPr lang="en-US" sz="1800" dirty="0"/>
              <a:t> 309-310)</a:t>
            </a:r>
            <a:endParaRPr lang="hu-HU" sz="1800" dirty="0"/>
          </a:p>
          <a:p>
            <a:pPr marL="0" indent="0">
              <a:buNone/>
            </a:pPr>
            <a:endParaRPr lang="en-US" sz="1800" dirty="0"/>
          </a:p>
          <a:p>
            <a:pPr marL="0"/>
            <a:r>
              <a:rPr lang="en-US" sz="1800" dirty="0"/>
              <a:t>Liber I-II (1526-1566) </a:t>
            </a:r>
            <a:r>
              <a:rPr lang="en-US" sz="1800" dirty="0" err="1"/>
              <a:t>Giovio</a:t>
            </a:r>
            <a:r>
              <a:rPr lang="en-US" sz="1800" dirty="0"/>
              <a:t> </a:t>
            </a:r>
            <a:r>
              <a:rPr lang="en-US" sz="1800" dirty="0" err="1"/>
              <a:t>és</a:t>
            </a:r>
            <a:r>
              <a:rPr lang="en-US" sz="1800" dirty="0"/>
              <a:t> </a:t>
            </a:r>
            <a:r>
              <a:rPr lang="en-US" sz="1800" dirty="0" err="1"/>
              <a:t>Zsámboky</a:t>
            </a:r>
            <a:r>
              <a:rPr lang="en-US" sz="1800" dirty="0"/>
              <a:t> „</a:t>
            </a:r>
            <a:r>
              <a:rPr lang="en-US" sz="1800" dirty="0" err="1"/>
              <a:t>mégpedig</a:t>
            </a:r>
            <a:r>
              <a:rPr lang="en-US" sz="1800" dirty="0"/>
              <a:t> </a:t>
            </a:r>
            <a:r>
              <a:rPr lang="en-US" sz="1800" dirty="0" err="1"/>
              <a:t>szó</a:t>
            </a:r>
            <a:r>
              <a:rPr lang="en-US" sz="1800" dirty="0"/>
              <a:t> </a:t>
            </a:r>
            <a:r>
              <a:rPr lang="en-US" sz="1800" dirty="0" err="1"/>
              <a:t>szerint</a:t>
            </a:r>
            <a:r>
              <a:rPr lang="en-US" sz="1800" dirty="0"/>
              <a:t>”</a:t>
            </a:r>
          </a:p>
          <a:p>
            <a:pPr marL="0"/>
            <a:r>
              <a:rPr lang="en-US" sz="1800" dirty="0"/>
              <a:t>II. </a:t>
            </a:r>
            <a:r>
              <a:rPr lang="en-US" sz="1800" dirty="0" err="1"/>
              <a:t>Giovio</a:t>
            </a:r>
            <a:r>
              <a:rPr lang="en-US" sz="1800" dirty="0"/>
              <a:t> (1543-ig); </a:t>
            </a:r>
            <a:r>
              <a:rPr lang="en-US" sz="1800" dirty="0" err="1"/>
              <a:t>Zsámboky</a:t>
            </a:r>
            <a:r>
              <a:rPr lang="en-US" sz="1800" dirty="0"/>
              <a:t>; </a:t>
            </a:r>
            <a:r>
              <a:rPr lang="en-US" sz="1800" dirty="0" err="1"/>
              <a:t>Erdély</a:t>
            </a:r>
            <a:r>
              <a:rPr lang="en-US" sz="1800" dirty="0"/>
              <a:t> 1556-58 – </a:t>
            </a:r>
            <a:r>
              <a:rPr lang="en-US" sz="1800" dirty="0" err="1"/>
              <a:t>ismeretlen</a:t>
            </a:r>
            <a:r>
              <a:rPr lang="en-US" sz="1800" dirty="0"/>
              <a:t> </a:t>
            </a:r>
            <a:r>
              <a:rPr lang="en-US" sz="1800" dirty="0" err="1"/>
              <a:t>forrás</a:t>
            </a:r>
            <a:r>
              <a:rPr lang="en-US" sz="1800" dirty="0"/>
              <a:t>; 1559-től </a:t>
            </a:r>
            <a:r>
              <a:rPr lang="en-US" sz="1800" dirty="0" err="1"/>
              <a:t>száraz</a:t>
            </a:r>
            <a:r>
              <a:rPr lang="en-US" sz="1800" dirty="0"/>
              <a:t>, </a:t>
            </a:r>
            <a:r>
              <a:rPr lang="en-US" sz="1800" dirty="0" err="1"/>
              <a:t>annalisztikus</a:t>
            </a:r>
            <a:r>
              <a:rPr lang="en-US" sz="1800" dirty="0"/>
              <a:t> </a:t>
            </a:r>
            <a:r>
              <a:rPr lang="en-US" sz="1800" dirty="0" err="1"/>
              <a:t>megjegyzések</a:t>
            </a:r>
            <a:r>
              <a:rPr lang="en-US" sz="1800" dirty="0"/>
              <a:t>; 1565-től </a:t>
            </a:r>
            <a:r>
              <a:rPr lang="en-US" sz="1800" dirty="0" err="1"/>
              <a:t>Zsámboky</a:t>
            </a:r>
            <a:endParaRPr lang="en-US" sz="1800" dirty="0"/>
          </a:p>
          <a:p>
            <a:pPr marL="0"/>
            <a:r>
              <a:rPr lang="en-US" sz="1800" dirty="0"/>
              <a:t>III. </a:t>
            </a:r>
            <a:r>
              <a:rPr lang="en-US" sz="1800" dirty="0" err="1"/>
              <a:t>sok</a:t>
            </a:r>
            <a:r>
              <a:rPr lang="en-US" sz="1800" dirty="0"/>
              <a:t> </a:t>
            </a:r>
            <a:r>
              <a:rPr lang="en-US" sz="1800" dirty="0" err="1"/>
              <a:t>Istvánffy</a:t>
            </a:r>
            <a:r>
              <a:rPr lang="en-US" sz="1800" dirty="0"/>
              <a:t>; </a:t>
            </a:r>
            <a:r>
              <a:rPr lang="en-US" sz="1800" dirty="0" err="1"/>
              <a:t>önállónak</a:t>
            </a:r>
            <a:r>
              <a:rPr lang="en-US" sz="1800" dirty="0"/>
              <a:t> </a:t>
            </a:r>
            <a:r>
              <a:rPr lang="en-US" sz="1800" dirty="0" err="1"/>
              <a:t>vallott</a:t>
            </a:r>
            <a:r>
              <a:rPr lang="en-US" sz="1800" dirty="0"/>
              <a:t> </a:t>
            </a:r>
            <a:r>
              <a:rPr lang="en-US" sz="1800" dirty="0" err="1"/>
              <a:t>rész</a:t>
            </a:r>
            <a:r>
              <a:rPr lang="en-US" sz="1800" dirty="0"/>
              <a:t> </a:t>
            </a:r>
            <a:r>
              <a:rPr lang="en-US" sz="1800" dirty="0" err="1"/>
              <a:t>Báthoryak</a:t>
            </a:r>
            <a:r>
              <a:rPr lang="en-US" sz="1800" dirty="0"/>
              <a:t> (1588-1601); 1595-ös </a:t>
            </a:r>
            <a:r>
              <a:rPr lang="en-US" sz="1800" dirty="0" err="1"/>
              <a:t>hadjárat</a:t>
            </a:r>
            <a:r>
              <a:rPr lang="en-US" sz="1800" dirty="0"/>
              <a:t> </a:t>
            </a:r>
            <a:r>
              <a:rPr lang="en-US" sz="1800" dirty="0" err="1"/>
              <a:t>Jacobinustól</a:t>
            </a:r>
            <a:r>
              <a:rPr lang="en-US" sz="1800" dirty="0"/>
              <a:t> (</a:t>
            </a:r>
            <a:r>
              <a:rPr lang="en-US" sz="1800" dirty="0" err="1"/>
              <a:t>kihagyásokkal</a:t>
            </a:r>
            <a:r>
              <a:rPr lang="en-US" sz="1800" dirty="0"/>
              <a:t>) </a:t>
            </a:r>
            <a:r>
              <a:rPr lang="en-US" sz="1800" b="1" dirty="0"/>
              <a:t>– II. </a:t>
            </a:r>
            <a:r>
              <a:rPr lang="en-US" sz="1800" b="1" dirty="0" err="1"/>
              <a:t>kötet</a:t>
            </a:r>
            <a:r>
              <a:rPr lang="en-US" sz="1800" b="1" dirty="0"/>
              <a:t> 173 </a:t>
            </a:r>
            <a:r>
              <a:rPr lang="en-US" sz="1800" b="1" dirty="0" err="1"/>
              <a:t>lapon</a:t>
            </a:r>
            <a:r>
              <a:rPr lang="en-US" sz="1800" b="1" dirty="0"/>
              <a:t> </a:t>
            </a:r>
            <a:r>
              <a:rPr lang="en-US" sz="1800" b="1" dirty="0" err="1"/>
              <a:t>írja</a:t>
            </a:r>
            <a:r>
              <a:rPr lang="en-US" sz="1800" b="1" dirty="0"/>
              <a:t> </a:t>
            </a:r>
            <a:r>
              <a:rPr lang="en-US" sz="1800" b="1" dirty="0" err="1"/>
              <a:t>át</a:t>
            </a:r>
            <a:r>
              <a:rPr lang="en-US" sz="1800" b="1" dirty="0"/>
              <a:t> </a:t>
            </a:r>
            <a:r>
              <a:rPr lang="en-US" sz="1800" b="1" dirty="0" err="1"/>
              <a:t>Istvánffyt</a:t>
            </a:r>
            <a:r>
              <a:rPr lang="en-US" sz="1800" b="1" dirty="0"/>
              <a:t>, 143-ban </a:t>
            </a:r>
            <a:r>
              <a:rPr lang="en-US" sz="1800" b="1" dirty="0" err="1"/>
              <a:t>szó</a:t>
            </a:r>
            <a:r>
              <a:rPr lang="en-US" sz="1800" b="1" dirty="0"/>
              <a:t> </a:t>
            </a:r>
            <a:r>
              <a:rPr lang="en-US" sz="1800" b="1" dirty="0" err="1"/>
              <a:t>szerint</a:t>
            </a:r>
            <a:endParaRPr lang="en-US" sz="1800" b="1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Jacobinus</a:t>
            </a:r>
            <a:r>
              <a:rPr lang="en-US" sz="1800" dirty="0"/>
              <a:t> </a:t>
            </a:r>
            <a:r>
              <a:rPr lang="en-US" sz="1800" dirty="0" err="1"/>
              <a:t>János</a:t>
            </a:r>
            <a:r>
              <a:rPr lang="en-US" sz="1800" dirty="0"/>
              <a:t>: Brevis </a:t>
            </a:r>
            <a:r>
              <a:rPr lang="en-US" sz="1800" dirty="0" err="1"/>
              <a:t>enarratio</a:t>
            </a:r>
            <a:r>
              <a:rPr lang="en-US" sz="1800" dirty="0"/>
              <a:t> rerum a </a:t>
            </a:r>
            <a:r>
              <a:rPr lang="en-US" sz="1800" dirty="0" err="1"/>
              <a:t>Serenissimo</a:t>
            </a:r>
            <a:r>
              <a:rPr lang="en-US" sz="1800" dirty="0"/>
              <a:t> </a:t>
            </a:r>
            <a:r>
              <a:rPr lang="en-US" sz="1800" dirty="0" err="1"/>
              <a:t>Transylvaniae</a:t>
            </a:r>
            <a:r>
              <a:rPr lang="en-US" sz="1800" dirty="0"/>
              <a:t> Principe </a:t>
            </a:r>
            <a:r>
              <a:rPr lang="en-US" sz="1800" dirty="0" err="1"/>
              <a:t>Sigismondo</a:t>
            </a:r>
            <a:r>
              <a:rPr lang="en-US" sz="1800" dirty="0"/>
              <a:t> Anno M.D.X.CV. </a:t>
            </a:r>
            <a:r>
              <a:rPr lang="en-US" sz="1800" dirty="0" err="1"/>
              <a:t>gestarum</a:t>
            </a:r>
            <a:r>
              <a:rPr lang="en-US" sz="1800" dirty="0"/>
              <a:t>. </a:t>
            </a:r>
            <a:r>
              <a:rPr lang="en-US" sz="1800" dirty="0" err="1"/>
              <a:t>Claudiopoli</a:t>
            </a:r>
            <a:r>
              <a:rPr lang="en-US" sz="1800" dirty="0"/>
              <a:t>, 1596. </a:t>
            </a:r>
          </a:p>
        </p:txBody>
      </p:sp>
    </p:spTree>
    <p:extLst>
      <p:ext uri="{BB962C8B-B14F-4D97-AF65-F5344CB8AC3E}">
        <p14:creationId xmlns:p14="http://schemas.microsoft.com/office/powerpoint/2010/main" val="26060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1CCC02-8018-4057-9B72-6CB0C9C7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53482D-66BD-4402-A023-A73E0948F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8972"/>
            <a:ext cx="5257800" cy="504390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Bethlen Farkas (1639-1679)</a:t>
            </a:r>
          </a:p>
          <a:p>
            <a:pPr marL="0" indent="0">
              <a:buNone/>
            </a:pPr>
            <a:r>
              <a:rPr lang="hu-HU" dirty="0"/>
              <a:t>„németpárti” (Kemény János, Kemény Simon)</a:t>
            </a:r>
          </a:p>
          <a:p>
            <a:pPr marL="0" indent="0">
              <a:buNone/>
            </a:pPr>
            <a:r>
              <a:rPr lang="hu-HU" dirty="0"/>
              <a:t>1664-től közfunkcióban</a:t>
            </a:r>
          </a:p>
          <a:p>
            <a:pPr marL="0" indent="0">
              <a:buNone/>
            </a:pPr>
            <a:r>
              <a:rPr lang="hu-HU" dirty="0"/>
              <a:t>Keletkezés: 60-as, 70-es évek</a:t>
            </a:r>
          </a:p>
          <a:p>
            <a:pPr marL="0" indent="0">
              <a:buNone/>
            </a:pPr>
            <a:r>
              <a:rPr lang="hu-HU" dirty="0"/>
              <a:t>1526-1609</a:t>
            </a:r>
          </a:p>
          <a:p>
            <a:pPr marL="0" indent="0">
              <a:buNone/>
            </a:pPr>
            <a:r>
              <a:rPr lang="hu-HU" dirty="0"/>
              <a:t>Kiadás: Keresd, 1683/84 (XI. könyvig, 1601)</a:t>
            </a:r>
          </a:p>
          <a:p>
            <a:pPr marL="0" indent="0">
              <a:buNone/>
            </a:pPr>
            <a:r>
              <a:rPr lang="hu-HU" dirty="0" err="1"/>
              <a:t>ed</a:t>
            </a:r>
            <a:r>
              <a:rPr lang="hu-HU" dirty="0"/>
              <a:t>. 2a: Benkő József 1782-1793</a:t>
            </a:r>
          </a:p>
        </p:txBody>
      </p:sp>
      <p:pic>
        <p:nvPicPr>
          <p:cNvPr id="6" name="Tartalom helye 5" descr="A képen szöveg, újság látható&#10;&#10;Automatikusan generált leírás">
            <a:extLst>
              <a:ext uri="{FF2B5EF4-FFF2-40B4-BE49-F238E27FC236}">
                <a16:creationId xmlns:a16="http://schemas.microsoft.com/office/drawing/2014/main" id="{2ACFD49C-0470-42FB-BEC1-4D10E5E85A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82" y="125171"/>
            <a:ext cx="4401492" cy="6585118"/>
          </a:xfrm>
        </p:spPr>
      </p:pic>
    </p:spTree>
    <p:extLst>
      <p:ext uri="{BB962C8B-B14F-4D97-AF65-F5344CB8AC3E}">
        <p14:creationId xmlns:p14="http://schemas.microsoft.com/office/powerpoint/2010/main" val="276333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A57D5E-902F-48CF-91A3-A3BCA608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A2CA42-E8E4-4A79-B9C0-131185178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948" y="844062"/>
            <a:ext cx="7441809" cy="6013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Svéda</a:t>
            </a:r>
            <a:r>
              <a:rPr lang="hu-HU" dirty="0"/>
              <a:t> Pál, Bethlen Farkas históriája (1938)</a:t>
            </a:r>
          </a:p>
          <a:p>
            <a:pPr marL="0" indent="0">
              <a:buNone/>
            </a:pPr>
            <a:r>
              <a:rPr lang="hu-HU" dirty="0"/>
              <a:t>1526-1571: legfőbb forrás Brutus, ill. </a:t>
            </a:r>
            <a:r>
              <a:rPr lang="hu-HU" dirty="0" err="1"/>
              <a:t>Istvánffy</a:t>
            </a:r>
            <a:r>
              <a:rPr lang="hu-HU" dirty="0"/>
              <a:t>; ahol a régebbi években </a:t>
            </a:r>
            <a:r>
              <a:rPr lang="hu-HU" dirty="0" err="1"/>
              <a:t>Szamosközyvel</a:t>
            </a:r>
            <a:r>
              <a:rPr lang="hu-HU" dirty="0"/>
              <a:t> egyezik, azokat a részeket is minden valószínűség szerint </a:t>
            </a:r>
            <a:r>
              <a:rPr lang="hu-HU" dirty="0" err="1"/>
              <a:t>Szamosközy</a:t>
            </a:r>
            <a:r>
              <a:rPr lang="hu-HU" dirty="0"/>
              <a:t> forrásából, Brutusból írta ki, </a:t>
            </a:r>
            <a:r>
              <a:rPr lang="hu-HU" dirty="0" err="1"/>
              <a:t>hiánytalanabbul</a:t>
            </a:r>
            <a:r>
              <a:rPr lang="hu-HU" dirty="0"/>
              <a:t>, mint amaz</a:t>
            </a:r>
          </a:p>
          <a:p>
            <a:pPr marL="0" indent="0">
              <a:buNone/>
            </a:pPr>
            <a:r>
              <a:rPr lang="hu-HU" dirty="0"/>
              <a:t>Somogyira hivatkozik II, 563-564 (1589) – vagyis </a:t>
            </a:r>
            <a:r>
              <a:rPr lang="hu-HU" dirty="0" err="1"/>
              <a:t>Szamosközy</a:t>
            </a:r>
            <a:r>
              <a:rPr lang="hu-HU" dirty="0"/>
              <a:t> nem volt már meg ekkor; 90-es évektől újra </a:t>
            </a:r>
            <a:r>
              <a:rPr lang="hu-HU" dirty="0" err="1"/>
              <a:t>Szamosközy</a:t>
            </a:r>
            <a:r>
              <a:rPr lang="hu-HU" dirty="0"/>
              <a:t>; </a:t>
            </a:r>
            <a:r>
              <a:rPr lang="hu-HU" dirty="0" err="1"/>
              <a:t>Decsi</a:t>
            </a:r>
            <a:r>
              <a:rPr lang="hu-HU" dirty="0"/>
              <a:t>, Somogyi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Ez elbeszélő forrásait Bethlen következőképp dolgozza fel. A </a:t>
            </a:r>
            <a:r>
              <a:rPr lang="hu-HU" dirty="0" err="1"/>
              <a:t>forrásul</a:t>
            </a:r>
            <a:r>
              <a:rPr lang="hu-HU" dirty="0"/>
              <a:t> választott elbeszélések közül a legtekintélyesebbet, legbővebbet teszi előadása alapjául. Ezt a főmintáját általában véve szó szerint kiírja, azonban hozzáolvas más hitelt érdemlő egykorú elbeszéléseket is s azokból interpolálja azt.</a:t>
            </a:r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id="{E35198DB-1FC0-4702-9662-9847295E5C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58" y="167315"/>
            <a:ext cx="4223794" cy="6792948"/>
          </a:xfrm>
        </p:spPr>
      </p:pic>
    </p:spTree>
    <p:extLst>
      <p:ext uri="{BB962C8B-B14F-4D97-AF65-F5344CB8AC3E}">
        <p14:creationId xmlns:p14="http://schemas.microsoft.com/office/powerpoint/2010/main" val="310712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7E34FF-A9D4-4827-B177-DFE4E7B3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BCADEA-F2C8-4F10-A0A9-009328CC5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125414"/>
            <a:ext cx="11199055" cy="552860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Bethlen az elbeszélő források mellett a legalaposabban kiaknázta a </a:t>
            </a:r>
            <a:r>
              <a:rPr lang="hu-HU" dirty="0" err="1"/>
              <a:t>gyulafejérvári</a:t>
            </a:r>
            <a:r>
              <a:rPr lang="hu-HU" dirty="0"/>
              <a:t> levéltár akta, oklevél, </a:t>
            </a:r>
            <a:r>
              <a:rPr lang="hu-HU" dirty="0" err="1"/>
              <a:t>misszilis</a:t>
            </a:r>
            <a:r>
              <a:rPr lang="hu-HU" dirty="0"/>
              <a:t>, országgyűlési irat stb. anyagát is.</a:t>
            </a:r>
          </a:p>
          <a:p>
            <a:pPr marL="0" indent="0">
              <a:buNone/>
            </a:pPr>
            <a:r>
              <a:rPr lang="hu-HU" dirty="0"/>
              <a:t>A modern történetírás Bethlen különös érdemének ismerte el, hogy tömeges akta-, oklevél- stb. közlésével éppúgy fenntartott azóta elveszett fontos okleveles anyagot is, ahogy ma ismeretlen elbeszélő forrásokat is.</a:t>
            </a:r>
          </a:p>
          <a:p>
            <a:pPr marL="0" indent="0">
              <a:buNone/>
            </a:pPr>
            <a:r>
              <a:rPr lang="hu-HU" dirty="0"/>
              <a:t>Bethlen történelemszemléletét az ő – különben a XVI.-XVII. században általános kompilációs módszere mellett csak abból hámozhatjuk ki, hogy mit hagyott ki és mit vett át forrásaiból, s abból a kevésből, amit maga adott ezekhez hozzá.</a:t>
            </a:r>
          </a:p>
        </p:txBody>
      </p:sp>
    </p:spTree>
    <p:extLst>
      <p:ext uri="{BB962C8B-B14F-4D97-AF65-F5344CB8AC3E}">
        <p14:creationId xmlns:p14="http://schemas.microsoft.com/office/powerpoint/2010/main" val="177152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A8B653-9E47-4E61-B9ED-49906E3CE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61AFEB-5311-49FA-8131-FE89AF87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7108"/>
            <a:ext cx="10809849" cy="4797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Bartoniek</a:t>
            </a:r>
            <a:r>
              <a:rPr lang="hu-HU" dirty="0"/>
              <a:t> 311: Lehet, hogy voltak Somogyinak írott forrásai is önálló részleteinél is. Néhol zökkenő, vagy ismétlés van szerkesztésében, előadásában – így – mint már említettem – Báthory Zsigmond </a:t>
            </a:r>
            <a:r>
              <a:rPr lang="hu-HU" dirty="0" err="1"/>
              <a:t>incantatióját</a:t>
            </a:r>
            <a:r>
              <a:rPr lang="hu-HU" dirty="0"/>
              <a:t> (megbabonázását) kétszer mondja el (pp. 182; 188) – amiből különböző források összeillesztésére következtettünk. De meg egyes részletek hangjában is erős különbség van. Somogyi önálló részlete első lapjain vallásos és </a:t>
            </a:r>
            <a:r>
              <a:rPr lang="hu-HU" dirty="0" err="1"/>
              <a:t>filozófikus</a:t>
            </a:r>
            <a:r>
              <a:rPr lang="hu-HU" dirty="0"/>
              <a:t>, természettudományos, orvosi, asztrológiai elmélkedései uralkodnak az 1600-1601. években pedig olyan józan, realisztikus, csak a tényekre szorítkozó, de egyben drámaian eleven és élénk, néha szinte humorba vegyülő előadása, hogy ebből a hangulat-különbségekből is idegen forrásokra, e részben is más, idegen írók művei átírására gondolhatnánk. Talán meg lehetne kísérelni ilyenek kielemzését, de egy ilyen analízis igen beható és igen óvatos tanulmányokat igényelne. </a:t>
            </a:r>
          </a:p>
          <a:p>
            <a:pPr marL="0" indent="0">
              <a:buNone/>
            </a:pPr>
            <a:r>
              <a:rPr lang="hu-HU" i="1" dirty="0"/>
              <a:t>Másfelől: talán újabb erdélyi történetírók felfedezésére is vezetne.</a:t>
            </a:r>
          </a:p>
        </p:txBody>
      </p:sp>
    </p:spTree>
    <p:extLst>
      <p:ext uri="{BB962C8B-B14F-4D97-AF65-F5344CB8AC3E}">
        <p14:creationId xmlns:p14="http://schemas.microsoft.com/office/powerpoint/2010/main" val="219727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53FA74-4C4F-421F-85EE-0FB392D2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827E6F-EB5C-4D67-8608-122E65227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031" y="731520"/>
            <a:ext cx="6221435" cy="5761355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Apparatus</a:t>
            </a:r>
            <a:r>
              <a:rPr lang="hu-HU" dirty="0"/>
              <a:t> </a:t>
            </a:r>
            <a:r>
              <a:rPr lang="hu-HU" dirty="0" err="1"/>
              <a:t>Historicus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Berlász</a:t>
            </a:r>
            <a:r>
              <a:rPr lang="hu-HU" dirty="0"/>
              <a:t> Jenő </a:t>
            </a:r>
          </a:p>
          <a:p>
            <a:pPr marL="0" indent="0">
              <a:buNone/>
            </a:pPr>
            <a:r>
              <a:rPr lang="hu-HU" dirty="0"/>
              <a:t>OSZK Évkönyv 1959; 1972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Collectio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Compilatio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Interpolatio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Comparatio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Tartalom helye 5" descr="A képen személy, ülő látható&#10;&#10;Automatikusan generált leírás">
            <a:extLst>
              <a:ext uri="{FF2B5EF4-FFF2-40B4-BE49-F238E27FC236}">
                <a16:creationId xmlns:a16="http://schemas.microsoft.com/office/drawing/2014/main" id="{362488B4-9DD5-4F00-AA26-E7CED7AEA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462792"/>
            <a:ext cx="5805268" cy="8257808"/>
          </a:xfrm>
        </p:spPr>
      </p:pic>
    </p:spTree>
    <p:extLst>
      <p:ext uri="{BB962C8B-B14F-4D97-AF65-F5344CB8AC3E}">
        <p14:creationId xmlns:p14="http://schemas.microsoft.com/office/powerpoint/2010/main" val="373250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3693</Words>
  <Application>Microsoft Office PowerPoint</Application>
  <PresentationFormat>Szélesvásznú</PresentationFormat>
  <Paragraphs>117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Bodoni MT Condensed</vt:lpstr>
      <vt:lpstr>Brush Script MT</vt:lpstr>
      <vt:lpstr>Calibri</vt:lpstr>
      <vt:lpstr>Calibri Light</vt:lpstr>
      <vt:lpstr>Times New Roman</vt:lpstr>
      <vt:lpstr>Office-téma</vt:lpstr>
      <vt:lpstr>Erdély összeollózott történetei. Somogyi Ambrus és Bethlen Farkas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Erdély összeollózott történetei. Somogyi Ambrus és Bethlen Farkas</dc:title>
  <dc:creator>Petneházi Gábor</dc:creator>
  <cp:lastModifiedBy>Petneházi Gábor</cp:lastModifiedBy>
  <cp:revision>7</cp:revision>
  <dcterms:created xsi:type="dcterms:W3CDTF">2019-05-25T05:11:51Z</dcterms:created>
  <dcterms:modified xsi:type="dcterms:W3CDTF">2019-05-25T06:04:12Z</dcterms:modified>
</cp:coreProperties>
</file>