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9" r:id="rId3"/>
    <p:sldId id="261" r:id="rId4"/>
    <p:sldId id="264" r:id="rId5"/>
    <p:sldId id="257" r:id="rId6"/>
    <p:sldId id="263" r:id="rId7"/>
    <p:sldId id="256" r:id="rId8"/>
    <p:sldId id="258" r:id="rId9"/>
    <p:sldId id="265" r:id="rId10"/>
    <p:sldId id="260" r:id="rId11"/>
    <p:sldId id="267" r:id="rId12"/>
    <p:sldId id="268" r:id="rId13"/>
    <p:sldId id="270" r:id="rId14"/>
    <p:sldId id="269" r:id="rId15"/>
    <p:sldId id="271" r:id="rId16"/>
    <p:sldId id="273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2820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205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632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0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32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393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44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3896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140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474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6505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8FB5-0A85-414B-B527-6C4EB34CD653}" type="datetimeFigureOut">
              <a:rPr lang="hu-HU" smtClean="0"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F711-7E64-4375-8525-96BCD828CD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600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4611" y="2662988"/>
            <a:ext cx="10218821" cy="2364457"/>
          </a:xfrm>
        </p:spPr>
        <p:txBody>
          <a:bodyPr>
            <a:noAutofit/>
          </a:bodyPr>
          <a:lstStyle/>
          <a:p>
            <a:r>
              <a:rPr lang="hu-HU" sz="6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Álruhában szöktetni át a gondolatot – </a:t>
            </a:r>
            <a:r>
              <a:rPr lang="hu-HU" sz="6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hu-HU" sz="6000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hu-HU" sz="6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/>
            </a:r>
            <a:br>
              <a:rPr lang="hu-HU" sz="6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hu-HU" sz="60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Petőfi-karikatúrák </a:t>
            </a:r>
            <a:r>
              <a:rPr lang="hu-HU" sz="60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19. század második felében</a:t>
            </a:r>
          </a:p>
        </p:txBody>
      </p:sp>
    </p:spTree>
    <p:extLst>
      <p:ext uri="{BB962C8B-B14F-4D97-AF65-F5344CB8AC3E}">
        <p14:creationId xmlns:p14="http://schemas.microsoft.com/office/powerpoint/2010/main" val="18969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3526" y="1443789"/>
            <a:ext cx="10515600" cy="4644189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„Petőfi nem él. De őt ne keressétek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Azért mégse ott a halottak között;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 is él, meg sem halt –: csak a mi körünkből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Jelenés-szerűen tova költözött.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Hejh! ha már kerestek, keresnétek másat,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Egy másik Petőfit, itt a lantolók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Seregében. – Ah! csak az a baj, hogy ez a </a:t>
            </a:r>
            <a:b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Keresés volna még nehezebb dolog.” </a:t>
            </a:r>
          </a:p>
        </p:txBody>
      </p:sp>
    </p:spTree>
    <p:extLst>
      <p:ext uri="{BB962C8B-B14F-4D97-AF65-F5344CB8AC3E}">
        <p14:creationId xmlns:p14="http://schemas.microsoft.com/office/powerpoint/2010/main" val="14693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Ustokos_1880__pages90-90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141" y="280487"/>
            <a:ext cx="9752847" cy="632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34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BorsszemJanko_1873-1539844307__pages295-295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513" y="158048"/>
            <a:ext cx="4396330" cy="669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5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Ustokos_1877__pages504-5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41" y="0"/>
            <a:ext cx="52887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BorsszemJanko_1874-1539844624__pages294-294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6" y="-1"/>
            <a:ext cx="5706004" cy="71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40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User\Desktop\BorsszemJanko_1874-1539844624__pages295-295 (2)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194" y="-186619"/>
            <a:ext cx="5982175" cy="746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2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User\Desktop\BorsszemJanko_1874-1539844624__pages296-296_page-0001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50" y="590417"/>
            <a:ext cx="7376613" cy="574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70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lipboard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79" y="322878"/>
            <a:ext cx="4282574" cy="61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Clipboard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258" y="389887"/>
            <a:ext cx="4921784" cy="606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4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>
            <a:spLocks noGrp="1"/>
          </p:cNvSpPr>
          <p:nvPr>
            <p:ph idx="1"/>
          </p:nvPr>
        </p:nvSpPr>
        <p:spPr>
          <a:xfrm>
            <a:off x="1010652" y="1994067"/>
            <a:ext cx="10924673" cy="3829217"/>
          </a:xfrm>
        </p:spPr>
        <p:txBody>
          <a:bodyPr>
            <a:noAutofit/>
          </a:bodyPr>
          <a:lstStyle/>
          <a:p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„Hogy tárgyamból nem tudok kifogyni, abban segítségemre van maga közönség. Ami csak jellemző adat felmerül a napok történetében, azt nekem mindenünnen beküldi egy-egy ismeretlen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jóbarát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mondhatnám, hogy 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 egész magyar nemzet együtt dolgozik velem</a:t>
            </a:r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hu-H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(Jókai Mór)</a:t>
            </a:r>
            <a:endParaRPr lang="hu-H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17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Clipboard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7" y="571333"/>
            <a:ext cx="7085853" cy="58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Clipboard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78" y="282575"/>
            <a:ext cx="3592763" cy="26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Clipboard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84" y="3181350"/>
            <a:ext cx="21907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2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8" y="365124"/>
            <a:ext cx="4793007" cy="5145340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77" y="351001"/>
            <a:ext cx="6551000" cy="523165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92507" y="5606715"/>
            <a:ext cx="48607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Elizabeth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Pigot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Wonderful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History of</a:t>
            </a:r>
            <a:r>
              <a:rPr lang="hu-HU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Lord 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Byron &amp; His </a:t>
            </a:r>
            <a:r>
              <a:rPr lang="en-US" sz="2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Dog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1807</a:t>
            </a:r>
            <a:r>
              <a:rPr lang="hu-H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hu-HU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823283" y="5796679"/>
            <a:ext cx="60867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“He went into the Bath, to Boil 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Fat</a:t>
            </a:r>
            <a:r>
              <a:rPr lang="hu-H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hu-H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4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47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0" y="676524"/>
            <a:ext cx="11466427" cy="570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1" y="0"/>
            <a:ext cx="4208033" cy="6858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13" y="1026694"/>
            <a:ext cx="722116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8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BorsszemJanko_1869-1539844267__pages336-3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91" y="0"/>
            <a:ext cx="89294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3296653" y="7218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3389018" y="0"/>
            <a:ext cx="6164056" cy="6858000"/>
          </a:xfrm>
        </p:spPr>
        <p:txBody>
          <a:bodyPr>
            <a:normAutofit/>
          </a:bodyPr>
          <a:lstStyle/>
          <a:p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„Talpra magyar! hí a haza!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Hohó! hát a hatósági 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Engedély hová maradt?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Nincs? Hát maradj odahaza,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ne beszélj ily </a:t>
            </a:r>
            <a:r>
              <a:rPr lang="hu-H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badarat</a:t>
            </a: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Régen volt a’! Már húsz éve. – 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Akkor szólt így egy poéta; –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 emlékezik a névre?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Petőfinek </a:t>
            </a:r>
            <a:r>
              <a:rPr lang="hu-H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hítták</a:t>
            </a: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vagy mi?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Sok megváltozott azóta: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Jobb lesz annak békét hagyni,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 most húsz éve történt</a:t>
            </a:r>
            <a:b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Március 15-dikén</a:t>
            </a:r>
            <a:r>
              <a:rPr lang="hu-H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hu-H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9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97</Words>
  <Application>Microsoft Office PowerPoint</Application>
  <PresentationFormat>Szélesvásznú</PresentationFormat>
  <Paragraphs>8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Office-téma</vt:lpstr>
      <vt:lpstr> Álruhában szöktetni át a gondolatot –   Petőfi-karikatúrák a 19. század második felében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„Talpra magyar! hí a haza! Hohó! hát a hatósági  Engedély hová maradt? Nincs? Hát maradj odahaza, S ne beszélj ily badarat! Régen volt a’! Már húsz éve. –  Akkor szólt így egy poéta; – Ki emlékezik a névre? Petőfinek hítták, vagy mi? Sok megváltozott azóta: Jobb lesz annak békét hagyni, Ami most húsz éve történt - Március 15-dikén.”</vt:lpstr>
      <vt:lpstr>„Petőfi nem él. De őt ne keressétek Azért mégse ott a halottak között; Nem is él, meg sem halt –: csak a mi körünkből  Jelenés-szerűen tova költözött. - Hejh! ha már kerestek, keresnétek másat, Egy másik Petőfit, itt a lantolók Seregében. – Ah! csak az a baj, hogy ez a  Keresés volna még nehezebb dolog.”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Andrea Rimanóczy</dc:creator>
  <cp:lastModifiedBy>Asztalos Emese</cp:lastModifiedBy>
  <cp:revision>24</cp:revision>
  <dcterms:created xsi:type="dcterms:W3CDTF">2019-03-04T10:27:11Z</dcterms:created>
  <dcterms:modified xsi:type="dcterms:W3CDTF">2019-11-13T09:39:50Z</dcterms:modified>
</cp:coreProperties>
</file>