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58" r:id="rId5"/>
    <p:sldId id="260" r:id="rId6"/>
    <p:sldId id="261" r:id="rId7"/>
    <p:sldId id="263" r:id="rId8"/>
    <p:sldId id="264" r:id="rId9"/>
    <p:sldId id="268" r:id="rId10"/>
    <p:sldId id="265" r:id="rId11"/>
    <p:sldId id="266" r:id="rId12"/>
    <p:sldId id="267" r:id="rId13"/>
    <p:sldId id="270" r:id="rId14"/>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DBBE25-8BC0-47F3-A3E9-6F8A8C872E22}" v="13" dt="2020-10-27T20:44:27.9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10" autoAdjust="0"/>
    <p:restoredTop sz="94660"/>
  </p:normalViewPr>
  <p:slideViewPr>
    <p:cSldViewPr snapToGrid="0">
      <p:cViewPr varScale="1">
        <p:scale>
          <a:sx n="55" d="100"/>
          <a:sy n="55" d="100"/>
        </p:scale>
        <p:origin x="408"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éka Varga" userId="d22f8f0c4042bce5" providerId="LiveId" clId="{249DC91B-5458-40DD-BF82-1974B2E9DDDF}"/>
    <pc:docChg chg="modSld">
      <pc:chgData name="Réka Varga" userId="d22f8f0c4042bce5" providerId="LiveId" clId="{249DC91B-5458-40DD-BF82-1974B2E9DDDF}" dt="2020-02-08T19:16:04.454" v="10" actId="1076"/>
      <pc:docMkLst>
        <pc:docMk/>
      </pc:docMkLst>
      <pc:sldChg chg="addSp modSp">
        <pc:chgData name="Réka Varga" userId="d22f8f0c4042bce5" providerId="LiveId" clId="{249DC91B-5458-40DD-BF82-1974B2E9DDDF}" dt="2020-02-08T19:16:04.454" v="10" actId="1076"/>
        <pc:sldMkLst>
          <pc:docMk/>
          <pc:sldMk cId="1298881239" sldId="256"/>
        </pc:sldMkLst>
        <pc:spChg chg="mod">
          <ac:chgData name="Réka Varga" userId="d22f8f0c4042bce5" providerId="LiveId" clId="{249DC91B-5458-40DD-BF82-1974B2E9DDDF}" dt="2020-02-08T19:16:01.493" v="8" actId="14100"/>
          <ac:spMkLst>
            <pc:docMk/>
            <pc:sldMk cId="1298881239" sldId="256"/>
            <ac:spMk id="4" creationId="{21993871-0F88-4561-8FA3-9DA8013DD60D}"/>
          </ac:spMkLst>
        </pc:spChg>
        <pc:spChg chg="add mod">
          <ac:chgData name="Réka Varga" userId="d22f8f0c4042bce5" providerId="LiveId" clId="{249DC91B-5458-40DD-BF82-1974B2E9DDDF}" dt="2020-02-08T19:15:26.837" v="2"/>
          <ac:spMkLst>
            <pc:docMk/>
            <pc:sldMk cId="1298881239" sldId="256"/>
            <ac:spMk id="5" creationId="{8922DDA3-65D4-4297-8F9F-0B99C0368163}"/>
          </ac:spMkLst>
        </pc:spChg>
        <pc:picChg chg="mod">
          <ac:chgData name="Réka Varga" userId="d22f8f0c4042bce5" providerId="LiveId" clId="{249DC91B-5458-40DD-BF82-1974B2E9DDDF}" dt="2020-02-08T19:16:02.966" v="9" actId="1076"/>
          <ac:picMkLst>
            <pc:docMk/>
            <pc:sldMk cId="1298881239" sldId="256"/>
            <ac:picMk id="9" creationId="{7803AE19-7DCA-4050-B214-A15A3DAD91B1}"/>
          </ac:picMkLst>
        </pc:picChg>
        <pc:picChg chg="mod">
          <ac:chgData name="Réka Varga" userId="d22f8f0c4042bce5" providerId="LiveId" clId="{249DC91B-5458-40DD-BF82-1974B2E9DDDF}" dt="2020-02-08T19:16:04.454" v="10" actId="1076"/>
          <ac:picMkLst>
            <pc:docMk/>
            <pc:sldMk cId="1298881239" sldId="256"/>
            <ac:picMk id="11" creationId="{14CFCCB0-83B0-4ED8-AC2E-1145C2470B35}"/>
          </ac:picMkLst>
        </pc:picChg>
        <pc:picChg chg="mod">
          <ac:chgData name="Réka Varga" userId="d22f8f0c4042bce5" providerId="LiveId" clId="{249DC91B-5458-40DD-BF82-1974B2E9DDDF}" dt="2020-02-08T19:15:37.319" v="3" actId="1076"/>
          <ac:picMkLst>
            <pc:docMk/>
            <pc:sldMk cId="1298881239" sldId="256"/>
            <ac:picMk id="15" creationId="{22F0A76F-7870-4A8E-9F46-75B888A742BA}"/>
          </ac:picMkLst>
        </pc:picChg>
      </pc:sldChg>
    </pc:docChg>
  </pc:docChgLst>
  <pc:docChgLst>
    <pc:chgData name="Réka Varga" userId="d22f8f0c4042bce5" providerId="LiveId" clId="{69DBBE25-8BC0-47F3-A3E9-6F8A8C872E22}"/>
    <pc:docChg chg="undo custSel delSld modSld sldOrd">
      <pc:chgData name="Réka Varga" userId="d22f8f0c4042bce5" providerId="LiveId" clId="{69DBBE25-8BC0-47F3-A3E9-6F8A8C872E22}" dt="2020-10-27T20:45:08.870" v="265" actId="113"/>
      <pc:docMkLst>
        <pc:docMk/>
      </pc:docMkLst>
      <pc:sldChg chg="addSp modSp">
        <pc:chgData name="Réka Varga" userId="d22f8f0c4042bce5" providerId="LiveId" clId="{69DBBE25-8BC0-47F3-A3E9-6F8A8C872E22}" dt="2020-10-27T20:09:53.481" v="216" actId="13926"/>
        <pc:sldMkLst>
          <pc:docMk/>
          <pc:sldMk cId="1298881239" sldId="256"/>
        </pc:sldMkLst>
        <pc:spChg chg="add mod">
          <ac:chgData name="Réka Varga" userId="d22f8f0c4042bce5" providerId="LiveId" clId="{69DBBE25-8BC0-47F3-A3E9-6F8A8C872E22}" dt="2020-10-27T20:09:53.481" v="216" actId="13926"/>
          <ac:spMkLst>
            <pc:docMk/>
            <pc:sldMk cId="1298881239" sldId="256"/>
            <ac:spMk id="4" creationId="{BCA1D60F-4FEB-46C1-ACA4-16944C351DD3}"/>
          </ac:spMkLst>
        </pc:spChg>
        <pc:picChg chg="add mod modCrop">
          <ac:chgData name="Réka Varga" userId="d22f8f0c4042bce5" providerId="LiveId" clId="{69DBBE25-8BC0-47F3-A3E9-6F8A8C872E22}" dt="2020-10-27T19:59:21.808" v="25" actId="1076"/>
          <ac:picMkLst>
            <pc:docMk/>
            <pc:sldMk cId="1298881239" sldId="256"/>
            <ac:picMk id="7" creationId="{92ED0A11-67DB-4DA3-9390-3C7F18A02B9D}"/>
          </ac:picMkLst>
        </pc:picChg>
      </pc:sldChg>
      <pc:sldChg chg="modSp">
        <pc:chgData name="Réka Varga" userId="d22f8f0c4042bce5" providerId="LiveId" clId="{69DBBE25-8BC0-47F3-A3E9-6F8A8C872E22}" dt="2020-10-27T20:26:18.184" v="222" actId="14100"/>
        <pc:sldMkLst>
          <pc:docMk/>
          <pc:sldMk cId="824227655" sldId="257"/>
        </pc:sldMkLst>
        <pc:spChg chg="mod">
          <ac:chgData name="Réka Varga" userId="d22f8f0c4042bce5" providerId="LiveId" clId="{69DBBE25-8BC0-47F3-A3E9-6F8A8C872E22}" dt="2020-10-27T20:26:13.425" v="221" actId="14100"/>
          <ac:spMkLst>
            <pc:docMk/>
            <pc:sldMk cId="824227655" sldId="257"/>
            <ac:spMk id="2" creationId="{1E9580D1-AD56-47B0-A69E-8AC30DD115FD}"/>
          </ac:spMkLst>
        </pc:spChg>
        <pc:spChg chg="mod">
          <ac:chgData name="Réka Varga" userId="d22f8f0c4042bce5" providerId="LiveId" clId="{69DBBE25-8BC0-47F3-A3E9-6F8A8C872E22}" dt="2020-10-27T20:26:18.184" v="222" actId="14100"/>
          <ac:spMkLst>
            <pc:docMk/>
            <pc:sldMk cId="824227655" sldId="257"/>
            <ac:spMk id="3" creationId="{566F6051-7C49-49DA-B09E-D894153ABC29}"/>
          </ac:spMkLst>
        </pc:spChg>
      </pc:sldChg>
      <pc:sldChg chg="modSp ord">
        <pc:chgData name="Réka Varga" userId="d22f8f0c4042bce5" providerId="LiveId" clId="{69DBBE25-8BC0-47F3-A3E9-6F8A8C872E22}" dt="2020-10-27T20:07:14.699" v="201" actId="14100"/>
        <pc:sldMkLst>
          <pc:docMk/>
          <pc:sldMk cId="947078901" sldId="258"/>
        </pc:sldMkLst>
        <pc:spChg chg="mod">
          <ac:chgData name="Réka Varga" userId="d22f8f0c4042bce5" providerId="LiveId" clId="{69DBBE25-8BC0-47F3-A3E9-6F8A8C872E22}" dt="2020-10-27T20:07:14.699" v="201" actId="14100"/>
          <ac:spMkLst>
            <pc:docMk/>
            <pc:sldMk cId="947078901" sldId="258"/>
            <ac:spMk id="3" creationId="{C326D9E0-DE81-48D2-804C-CF40A7399440}"/>
          </ac:spMkLst>
        </pc:spChg>
      </pc:sldChg>
      <pc:sldChg chg="del ord">
        <pc:chgData name="Réka Varga" userId="d22f8f0c4042bce5" providerId="LiveId" clId="{69DBBE25-8BC0-47F3-A3E9-6F8A8C872E22}" dt="2020-10-27T20:03:45.097" v="139" actId="2696"/>
        <pc:sldMkLst>
          <pc:docMk/>
          <pc:sldMk cId="2512224211" sldId="259"/>
        </pc:sldMkLst>
      </pc:sldChg>
      <pc:sldChg chg="modSp ord">
        <pc:chgData name="Réka Varga" userId="d22f8f0c4042bce5" providerId="LiveId" clId="{69DBBE25-8BC0-47F3-A3E9-6F8A8C872E22}" dt="2020-10-27T20:05:13.969" v="188" actId="2711"/>
        <pc:sldMkLst>
          <pc:docMk/>
          <pc:sldMk cId="4000018951" sldId="260"/>
        </pc:sldMkLst>
        <pc:spChg chg="mod">
          <ac:chgData name="Réka Varga" userId="d22f8f0c4042bce5" providerId="LiveId" clId="{69DBBE25-8BC0-47F3-A3E9-6F8A8C872E22}" dt="2020-10-27T20:05:13.969" v="188" actId="2711"/>
          <ac:spMkLst>
            <pc:docMk/>
            <pc:sldMk cId="4000018951" sldId="260"/>
            <ac:spMk id="2" creationId="{B3692C8A-FFD5-4647-8E7B-A7BBAEFF62D8}"/>
          </ac:spMkLst>
        </pc:spChg>
        <pc:spChg chg="mod">
          <ac:chgData name="Réka Varga" userId="d22f8f0c4042bce5" providerId="LiveId" clId="{69DBBE25-8BC0-47F3-A3E9-6F8A8C872E22}" dt="2020-10-27T20:04:06.160" v="142" actId="1076"/>
          <ac:spMkLst>
            <pc:docMk/>
            <pc:sldMk cId="4000018951" sldId="260"/>
            <ac:spMk id="11" creationId="{0A9368D1-A2FB-40C5-916A-0C32E3ABC4B5}"/>
          </ac:spMkLst>
        </pc:spChg>
        <pc:spChg chg="mod">
          <ac:chgData name="Réka Varga" userId="d22f8f0c4042bce5" providerId="LiveId" clId="{69DBBE25-8BC0-47F3-A3E9-6F8A8C872E22}" dt="2020-10-27T20:05:05.772" v="186" actId="1076"/>
          <ac:spMkLst>
            <pc:docMk/>
            <pc:sldMk cId="4000018951" sldId="260"/>
            <ac:spMk id="12" creationId="{91AA274D-0059-4F4F-A371-ED9BBAFB5FC2}"/>
          </ac:spMkLst>
        </pc:spChg>
        <pc:picChg chg="mod">
          <ac:chgData name="Réka Varga" userId="d22f8f0c4042bce5" providerId="LiveId" clId="{69DBBE25-8BC0-47F3-A3E9-6F8A8C872E22}" dt="2020-10-27T20:04:00.714" v="141" actId="1076"/>
          <ac:picMkLst>
            <pc:docMk/>
            <pc:sldMk cId="4000018951" sldId="260"/>
            <ac:picMk id="7" creationId="{6D177C86-5569-4E71-86C5-831FE19669F0}"/>
          </ac:picMkLst>
        </pc:picChg>
        <pc:picChg chg="mod">
          <ac:chgData name="Réka Varga" userId="d22f8f0c4042bce5" providerId="LiveId" clId="{69DBBE25-8BC0-47F3-A3E9-6F8A8C872E22}" dt="2020-10-27T20:05:08.106" v="187" actId="1076"/>
          <ac:picMkLst>
            <pc:docMk/>
            <pc:sldMk cId="4000018951" sldId="260"/>
            <ac:picMk id="9" creationId="{FF3B2F1B-E183-46D5-B329-6ABA984FAF49}"/>
          </ac:picMkLst>
        </pc:picChg>
      </pc:sldChg>
      <pc:sldChg chg="modSp">
        <pc:chgData name="Réka Varga" userId="d22f8f0c4042bce5" providerId="LiveId" clId="{69DBBE25-8BC0-47F3-A3E9-6F8A8C872E22}" dt="2020-10-27T20:33:07.912" v="258" actId="20577"/>
        <pc:sldMkLst>
          <pc:docMk/>
          <pc:sldMk cId="725925010" sldId="261"/>
        </pc:sldMkLst>
        <pc:spChg chg="mod">
          <ac:chgData name="Réka Varga" userId="d22f8f0c4042bce5" providerId="LiveId" clId="{69DBBE25-8BC0-47F3-A3E9-6F8A8C872E22}" dt="2020-10-27T20:33:07.912" v="258" actId="20577"/>
          <ac:spMkLst>
            <pc:docMk/>
            <pc:sldMk cId="725925010" sldId="261"/>
            <ac:spMk id="3" creationId="{C6071034-C482-4DCF-A1C4-09075600E2A8}"/>
          </ac:spMkLst>
        </pc:spChg>
      </pc:sldChg>
      <pc:sldChg chg="modSp ord">
        <pc:chgData name="Réka Varga" userId="d22f8f0c4042bce5" providerId="LiveId" clId="{69DBBE25-8BC0-47F3-A3E9-6F8A8C872E22}" dt="2020-10-27T20:32:26.574" v="226" actId="2711"/>
        <pc:sldMkLst>
          <pc:docMk/>
          <pc:sldMk cId="161369047" sldId="262"/>
        </pc:sldMkLst>
        <pc:spChg chg="mod">
          <ac:chgData name="Réka Varga" userId="d22f8f0c4042bce5" providerId="LiveId" clId="{69DBBE25-8BC0-47F3-A3E9-6F8A8C872E22}" dt="2020-10-27T20:32:26.574" v="226" actId="2711"/>
          <ac:spMkLst>
            <pc:docMk/>
            <pc:sldMk cId="161369047" sldId="262"/>
            <ac:spMk id="3" creationId="{E7244ADF-F1CD-4EC0-92B1-0AA8C3A9BE15}"/>
          </ac:spMkLst>
        </pc:spChg>
      </pc:sldChg>
      <pc:sldChg chg="modSp">
        <pc:chgData name="Réka Varga" userId="d22f8f0c4042bce5" providerId="LiveId" clId="{69DBBE25-8BC0-47F3-A3E9-6F8A8C872E22}" dt="2020-10-27T20:06:30.477" v="195" actId="113"/>
        <pc:sldMkLst>
          <pc:docMk/>
          <pc:sldMk cId="2148055818" sldId="263"/>
        </pc:sldMkLst>
        <pc:spChg chg="mod">
          <ac:chgData name="Réka Varga" userId="d22f8f0c4042bce5" providerId="LiveId" clId="{69DBBE25-8BC0-47F3-A3E9-6F8A8C872E22}" dt="2020-10-27T20:06:30.477" v="195" actId="113"/>
          <ac:spMkLst>
            <pc:docMk/>
            <pc:sldMk cId="2148055818" sldId="263"/>
            <ac:spMk id="3" creationId="{24024110-EE93-429E-AD1A-7991D1D9B432}"/>
          </ac:spMkLst>
        </pc:spChg>
      </pc:sldChg>
      <pc:sldChg chg="modSp">
        <pc:chgData name="Réka Varga" userId="d22f8f0c4042bce5" providerId="LiveId" clId="{69DBBE25-8BC0-47F3-A3E9-6F8A8C872E22}" dt="2020-10-27T20:07:05.712" v="200" actId="27636"/>
        <pc:sldMkLst>
          <pc:docMk/>
          <pc:sldMk cId="57570648" sldId="264"/>
        </pc:sldMkLst>
        <pc:spChg chg="mod">
          <ac:chgData name="Réka Varga" userId="d22f8f0c4042bce5" providerId="LiveId" clId="{69DBBE25-8BC0-47F3-A3E9-6F8A8C872E22}" dt="2020-10-27T20:07:05.712" v="200" actId="27636"/>
          <ac:spMkLst>
            <pc:docMk/>
            <pc:sldMk cId="57570648" sldId="264"/>
            <ac:spMk id="3" creationId="{18007F44-FAEB-47BB-B4C8-9B90FB611AE1}"/>
          </ac:spMkLst>
        </pc:spChg>
      </pc:sldChg>
      <pc:sldChg chg="modSp">
        <pc:chgData name="Réka Varga" userId="d22f8f0c4042bce5" providerId="LiveId" clId="{69DBBE25-8BC0-47F3-A3E9-6F8A8C872E22}" dt="2020-10-27T20:08:11.234" v="208" actId="2711"/>
        <pc:sldMkLst>
          <pc:docMk/>
          <pc:sldMk cId="440767007" sldId="265"/>
        </pc:sldMkLst>
        <pc:spChg chg="mod">
          <ac:chgData name="Réka Varga" userId="d22f8f0c4042bce5" providerId="LiveId" clId="{69DBBE25-8BC0-47F3-A3E9-6F8A8C872E22}" dt="2020-10-27T20:08:03.229" v="206" actId="2711"/>
          <ac:spMkLst>
            <pc:docMk/>
            <pc:sldMk cId="440767007" sldId="265"/>
            <ac:spMk id="6" creationId="{D316D3EA-B665-4E66-85AF-B01E5798E9D2}"/>
          </ac:spMkLst>
        </pc:spChg>
        <pc:spChg chg="mod">
          <ac:chgData name="Réka Varga" userId="d22f8f0c4042bce5" providerId="LiveId" clId="{69DBBE25-8BC0-47F3-A3E9-6F8A8C872E22}" dt="2020-10-27T20:08:11.234" v="208" actId="2711"/>
          <ac:spMkLst>
            <pc:docMk/>
            <pc:sldMk cId="440767007" sldId="265"/>
            <ac:spMk id="7" creationId="{E7C69E88-D5B5-41B8-BCEC-DC464DBE6276}"/>
          </ac:spMkLst>
        </pc:spChg>
      </pc:sldChg>
      <pc:sldChg chg="modSp">
        <pc:chgData name="Réka Varga" userId="d22f8f0c4042bce5" providerId="LiveId" clId="{69DBBE25-8BC0-47F3-A3E9-6F8A8C872E22}" dt="2020-10-27T20:08:39.169" v="211" actId="113"/>
        <pc:sldMkLst>
          <pc:docMk/>
          <pc:sldMk cId="4176140852" sldId="266"/>
        </pc:sldMkLst>
        <pc:spChg chg="mod">
          <ac:chgData name="Réka Varga" userId="d22f8f0c4042bce5" providerId="LiveId" clId="{69DBBE25-8BC0-47F3-A3E9-6F8A8C872E22}" dt="2020-10-27T20:08:31.072" v="210" actId="113"/>
          <ac:spMkLst>
            <pc:docMk/>
            <pc:sldMk cId="4176140852" sldId="266"/>
            <ac:spMk id="3" creationId="{BFFCF1F7-BA1C-488C-8E17-EB1CF687EA3C}"/>
          </ac:spMkLst>
        </pc:spChg>
        <pc:spChg chg="mod">
          <ac:chgData name="Réka Varga" userId="d22f8f0c4042bce5" providerId="LiveId" clId="{69DBBE25-8BC0-47F3-A3E9-6F8A8C872E22}" dt="2020-10-27T20:08:39.169" v="211" actId="113"/>
          <ac:spMkLst>
            <pc:docMk/>
            <pc:sldMk cId="4176140852" sldId="266"/>
            <ac:spMk id="7" creationId="{4E773CFF-4F13-4961-905B-A0CE2BF39D3D}"/>
          </ac:spMkLst>
        </pc:spChg>
      </pc:sldChg>
      <pc:sldChg chg="modSp">
        <pc:chgData name="Réka Varga" userId="d22f8f0c4042bce5" providerId="LiveId" clId="{69DBBE25-8BC0-47F3-A3E9-6F8A8C872E22}" dt="2020-10-27T20:08:52.287" v="212" actId="2711"/>
        <pc:sldMkLst>
          <pc:docMk/>
          <pc:sldMk cId="2590894461" sldId="267"/>
        </pc:sldMkLst>
        <pc:spChg chg="mod">
          <ac:chgData name="Réka Varga" userId="d22f8f0c4042bce5" providerId="LiveId" clId="{69DBBE25-8BC0-47F3-A3E9-6F8A8C872E22}" dt="2020-10-27T20:08:52.287" v="212" actId="2711"/>
          <ac:spMkLst>
            <pc:docMk/>
            <pc:sldMk cId="2590894461" sldId="267"/>
            <ac:spMk id="3" creationId="{18682725-29FF-4546-8E60-2EFAC21E9E43}"/>
          </ac:spMkLst>
        </pc:spChg>
      </pc:sldChg>
      <pc:sldChg chg="modSp">
        <pc:chgData name="Réka Varga" userId="d22f8f0c4042bce5" providerId="LiveId" clId="{69DBBE25-8BC0-47F3-A3E9-6F8A8C872E22}" dt="2020-10-27T20:07:48.283" v="203" actId="113"/>
        <pc:sldMkLst>
          <pc:docMk/>
          <pc:sldMk cId="159296576" sldId="268"/>
        </pc:sldMkLst>
        <pc:spChg chg="mod">
          <ac:chgData name="Réka Varga" userId="d22f8f0c4042bce5" providerId="LiveId" clId="{69DBBE25-8BC0-47F3-A3E9-6F8A8C872E22}" dt="2020-10-27T20:07:35.751" v="202" actId="2711"/>
          <ac:spMkLst>
            <pc:docMk/>
            <pc:sldMk cId="159296576" sldId="268"/>
            <ac:spMk id="3" creationId="{18007F44-FAEB-47BB-B4C8-9B90FB611AE1}"/>
          </ac:spMkLst>
        </pc:spChg>
        <pc:spChg chg="mod">
          <ac:chgData name="Réka Varga" userId="d22f8f0c4042bce5" providerId="LiveId" clId="{69DBBE25-8BC0-47F3-A3E9-6F8A8C872E22}" dt="2020-10-27T20:07:48.283" v="203" actId="113"/>
          <ac:spMkLst>
            <pc:docMk/>
            <pc:sldMk cId="159296576" sldId="268"/>
            <ac:spMk id="11" creationId="{CBEA52BD-7774-48DF-BA95-95C96A9390B6}"/>
          </ac:spMkLst>
        </pc:spChg>
      </pc:sldChg>
      <pc:sldChg chg="del">
        <pc:chgData name="Réka Varga" userId="d22f8f0c4042bce5" providerId="LiveId" clId="{69DBBE25-8BC0-47F3-A3E9-6F8A8C872E22}" dt="2020-10-27T20:08:23.817" v="209" actId="2696"/>
        <pc:sldMkLst>
          <pc:docMk/>
          <pc:sldMk cId="1679324082" sldId="269"/>
        </pc:sldMkLst>
      </pc:sldChg>
      <pc:sldChg chg="modSp">
        <pc:chgData name="Réka Varga" userId="d22f8f0c4042bce5" providerId="LiveId" clId="{69DBBE25-8BC0-47F3-A3E9-6F8A8C872E22}" dt="2020-10-27T20:45:08.870" v="265" actId="113"/>
        <pc:sldMkLst>
          <pc:docMk/>
          <pc:sldMk cId="3247667532" sldId="270"/>
        </pc:sldMkLst>
        <pc:spChg chg="mod">
          <ac:chgData name="Réka Varga" userId="d22f8f0c4042bce5" providerId="LiveId" clId="{69DBBE25-8BC0-47F3-A3E9-6F8A8C872E22}" dt="2020-10-27T20:45:08.870" v="265" actId="113"/>
          <ac:spMkLst>
            <pc:docMk/>
            <pc:sldMk cId="3247667532" sldId="270"/>
            <ac:spMk id="3" creationId="{18682725-29FF-4546-8E60-2EFAC21E9E43}"/>
          </ac:spMkLst>
        </pc:spChg>
      </pc:sldChg>
    </pc:docChg>
  </pc:docChgLst>
  <pc:docChgLst>
    <pc:chgData name="Réka Varga" userId="d22f8f0c4042bce5" providerId="LiveId" clId="{30CF49DE-777A-4A45-AF5C-658F7349EDA4}"/>
    <pc:docChg chg="modSld">
      <pc:chgData name="Réka Varga" userId="d22f8f0c4042bce5" providerId="LiveId" clId="{30CF49DE-777A-4A45-AF5C-658F7349EDA4}" dt="2020-03-05T21:30:34.030" v="0" actId="1076"/>
      <pc:docMkLst>
        <pc:docMk/>
      </pc:docMkLst>
      <pc:sldChg chg="modSp">
        <pc:chgData name="Réka Varga" userId="d22f8f0c4042bce5" providerId="LiveId" clId="{30CF49DE-777A-4A45-AF5C-658F7349EDA4}" dt="2020-03-05T21:30:34.030" v="0" actId="1076"/>
        <pc:sldMkLst>
          <pc:docMk/>
          <pc:sldMk cId="1298881239" sldId="256"/>
        </pc:sldMkLst>
        <pc:picChg chg="mod">
          <ac:chgData name="Réka Varga" userId="d22f8f0c4042bce5" providerId="LiveId" clId="{30CF49DE-777A-4A45-AF5C-658F7349EDA4}" dt="2020-03-05T21:30:34.030" v="0" actId="1076"/>
          <ac:picMkLst>
            <pc:docMk/>
            <pc:sldMk cId="1298881239" sldId="256"/>
            <ac:picMk id="15" creationId="{22F0A76F-7870-4A8E-9F46-75B888A742BA}"/>
          </ac:picMkLst>
        </pc:picChg>
      </pc:sldChg>
    </pc:docChg>
  </pc:docChgLst>
  <pc:docChgLst>
    <pc:chgData name="Réka Varga" userId="d22f8f0c4042bce5" providerId="LiveId" clId="{959966E5-26E3-4022-9F0E-C35C93A768F9}"/>
    <pc:docChg chg="custSel addSld delSld modSld sldOrd">
      <pc:chgData name="Réka Varga" userId="d22f8f0c4042bce5" providerId="LiveId" clId="{959966E5-26E3-4022-9F0E-C35C93A768F9}" dt="2020-10-06T14:15:01.905" v="1432"/>
      <pc:docMkLst>
        <pc:docMk/>
      </pc:docMkLst>
      <pc:sldChg chg="delSp modSp">
        <pc:chgData name="Réka Varga" userId="d22f8f0c4042bce5" providerId="LiveId" clId="{959966E5-26E3-4022-9F0E-C35C93A768F9}" dt="2020-10-04T17:15:57.099" v="6"/>
        <pc:sldMkLst>
          <pc:docMk/>
          <pc:sldMk cId="1298881239" sldId="256"/>
        </pc:sldMkLst>
        <pc:spChg chg="del mod">
          <ac:chgData name="Réka Varga" userId="d22f8f0c4042bce5" providerId="LiveId" clId="{959966E5-26E3-4022-9F0E-C35C93A768F9}" dt="2020-10-04T17:15:57.099" v="6"/>
          <ac:spMkLst>
            <pc:docMk/>
            <pc:sldMk cId="1298881239" sldId="256"/>
            <ac:spMk id="4" creationId="{21993871-0F88-4561-8FA3-9DA8013DD60D}"/>
          </ac:spMkLst>
        </pc:spChg>
        <pc:picChg chg="del">
          <ac:chgData name="Réka Varga" userId="d22f8f0c4042bce5" providerId="LiveId" clId="{959966E5-26E3-4022-9F0E-C35C93A768F9}" dt="2020-10-04T16:36:05.760" v="2" actId="478"/>
          <ac:picMkLst>
            <pc:docMk/>
            <pc:sldMk cId="1298881239" sldId="256"/>
            <ac:picMk id="9" creationId="{7803AE19-7DCA-4050-B214-A15A3DAD91B1}"/>
          </ac:picMkLst>
        </pc:picChg>
        <pc:picChg chg="del">
          <ac:chgData name="Réka Varga" userId="d22f8f0c4042bce5" providerId="LiveId" clId="{959966E5-26E3-4022-9F0E-C35C93A768F9}" dt="2020-10-04T16:36:08.189" v="3" actId="478"/>
          <ac:picMkLst>
            <pc:docMk/>
            <pc:sldMk cId="1298881239" sldId="256"/>
            <ac:picMk id="11" creationId="{14CFCCB0-83B0-4ED8-AC2E-1145C2470B35}"/>
          </ac:picMkLst>
        </pc:picChg>
      </pc:sldChg>
      <pc:sldChg chg="modSp">
        <pc:chgData name="Réka Varga" userId="d22f8f0c4042bce5" providerId="LiveId" clId="{959966E5-26E3-4022-9F0E-C35C93A768F9}" dt="2020-10-06T13:52:43.761" v="1014" actId="113"/>
        <pc:sldMkLst>
          <pc:docMk/>
          <pc:sldMk cId="824227655" sldId="257"/>
        </pc:sldMkLst>
        <pc:spChg chg="mod">
          <ac:chgData name="Réka Varga" userId="d22f8f0c4042bce5" providerId="LiveId" clId="{959966E5-26E3-4022-9F0E-C35C93A768F9}" dt="2020-10-06T13:52:43.761" v="1014" actId="113"/>
          <ac:spMkLst>
            <pc:docMk/>
            <pc:sldMk cId="824227655" sldId="257"/>
            <ac:spMk id="3" creationId="{566F6051-7C49-49DA-B09E-D894153ABC29}"/>
          </ac:spMkLst>
        </pc:spChg>
      </pc:sldChg>
      <pc:sldChg chg="modSp">
        <pc:chgData name="Réka Varga" userId="d22f8f0c4042bce5" providerId="LiveId" clId="{959966E5-26E3-4022-9F0E-C35C93A768F9}" dt="2020-10-02T12:40:59.597" v="1" actId="14100"/>
        <pc:sldMkLst>
          <pc:docMk/>
          <pc:sldMk cId="4000018951" sldId="260"/>
        </pc:sldMkLst>
        <pc:picChg chg="mod">
          <ac:chgData name="Réka Varga" userId="d22f8f0c4042bce5" providerId="LiveId" clId="{959966E5-26E3-4022-9F0E-C35C93A768F9}" dt="2020-10-02T12:40:59.597" v="1" actId="14100"/>
          <ac:picMkLst>
            <pc:docMk/>
            <pc:sldMk cId="4000018951" sldId="260"/>
            <ac:picMk id="7" creationId="{6D177C86-5569-4E71-86C5-831FE19669F0}"/>
          </ac:picMkLst>
        </pc:picChg>
      </pc:sldChg>
      <pc:sldChg chg="modSp ord">
        <pc:chgData name="Réka Varga" userId="d22f8f0c4042bce5" providerId="LiveId" clId="{959966E5-26E3-4022-9F0E-C35C93A768F9}" dt="2020-10-06T14:15:01.905" v="1432"/>
        <pc:sldMkLst>
          <pc:docMk/>
          <pc:sldMk cId="725925010" sldId="261"/>
        </pc:sldMkLst>
        <pc:spChg chg="mod">
          <ac:chgData name="Réka Varga" userId="d22f8f0c4042bce5" providerId="LiveId" clId="{959966E5-26E3-4022-9F0E-C35C93A768F9}" dt="2020-10-06T14:14:25.326" v="1431" actId="20577"/>
          <ac:spMkLst>
            <pc:docMk/>
            <pc:sldMk cId="725925010" sldId="261"/>
            <ac:spMk id="3" creationId="{C6071034-C482-4DCF-A1C4-09075600E2A8}"/>
          </ac:spMkLst>
        </pc:spChg>
      </pc:sldChg>
      <pc:sldChg chg="modSp ord">
        <pc:chgData name="Réka Varga" userId="d22f8f0c4042bce5" providerId="LiveId" clId="{959966E5-26E3-4022-9F0E-C35C93A768F9}" dt="2020-10-06T14:05:39.737" v="1430"/>
        <pc:sldMkLst>
          <pc:docMk/>
          <pc:sldMk cId="161369047" sldId="262"/>
        </pc:sldMkLst>
        <pc:spChg chg="mod">
          <ac:chgData name="Réka Varga" userId="d22f8f0c4042bce5" providerId="LiveId" clId="{959966E5-26E3-4022-9F0E-C35C93A768F9}" dt="2020-10-06T14:03:02.235" v="1428" actId="20577"/>
          <ac:spMkLst>
            <pc:docMk/>
            <pc:sldMk cId="161369047" sldId="262"/>
            <ac:spMk id="3" creationId="{E7244ADF-F1CD-4EC0-92B1-0AA8C3A9BE15}"/>
          </ac:spMkLst>
        </pc:spChg>
      </pc:sldChg>
      <pc:sldChg chg="modSp">
        <pc:chgData name="Réka Varga" userId="d22f8f0c4042bce5" providerId="LiveId" clId="{959966E5-26E3-4022-9F0E-C35C93A768F9}" dt="2020-10-06T12:07:40.229" v="88" actId="20577"/>
        <pc:sldMkLst>
          <pc:docMk/>
          <pc:sldMk cId="4176140852" sldId="266"/>
        </pc:sldMkLst>
        <pc:spChg chg="mod">
          <ac:chgData name="Réka Varga" userId="d22f8f0c4042bce5" providerId="LiveId" clId="{959966E5-26E3-4022-9F0E-C35C93A768F9}" dt="2020-10-06T12:07:40.229" v="88" actId="20577"/>
          <ac:spMkLst>
            <pc:docMk/>
            <pc:sldMk cId="4176140852" sldId="266"/>
            <ac:spMk id="7" creationId="{4E773CFF-4F13-4961-905B-A0CE2BF39D3D}"/>
          </ac:spMkLst>
        </pc:spChg>
      </pc:sldChg>
      <pc:sldChg chg="modSp">
        <pc:chgData name="Réka Varga" userId="d22f8f0c4042bce5" providerId="LiveId" clId="{959966E5-26E3-4022-9F0E-C35C93A768F9}" dt="2020-10-06T12:24:23.951" v="93" actId="20577"/>
        <pc:sldMkLst>
          <pc:docMk/>
          <pc:sldMk cId="2590894461" sldId="267"/>
        </pc:sldMkLst>
        <pc:spChg chg="mod">
          <ac:chgData name="Réka Varga" userId="d22f8f0c4042bce5" providerId="LiveId" clId="{959966E5-26E3-4022-9F0E-C35C93A768F9}" dt="2020-10-06T12:24:23.951" v="93" actId="20577"/>
          <ac:spMkLst>
            <pc:docMk/>
            <pc:sldMk cId="2590894461" sldId="267"/>
            <ac:spMk id="3" creationId="{18682725-29FF-4546-8E60-2EFAC21E9E43}"/>
          </ac:spMkLst>
        </pc:spChg>
      </pc:sldChg>
      <pc:sldChg chg="add del">
        <pc:chgData name="Réka Varga" userId="d22f8f0c4042bce5" providerId="LiveId" clId="{959966E5-26E3-4022-9F0E-C35C93A768F9}" dt="2020-10-06T12:08:54.035" v="91" actId="2696"/>
        <pc:sldMkLst>
          <pc:docMk/>
          <pc:sldMk cId="1306558346" sldId="269"/>
        </pc:sldMkLst>
      </pc:sldChg>
      <pc:sldChg chg="addSp delSp modSp add">
        <pc:chgData name="Réka Varga" userId="d22f8f0c4042bce5" providerId="LiveId" clId="{959966E5-26E3-4022-9F0E-C35C93A768F9}" dt="2020-10-06T12:39:17.451" v="318" actId="1076"/>
        <pc:sldMkLst>
          <pc:docMk/>
          <pc:sldMk cId="1679324082" sldId="269"/>
        </pc:sldMkLst>
        <pc:spChg chg="mod">
          <ac:chgData name="Réka Varga" userId="d22f8f0c4042bce5" providerId="LiveId" clId="{959966E5-26E3-4022-9F0E-C35C93A768F9}" dt="2020-10-06T12:38:18.327" v="281" actId="1076"/>
          <ac:spMkLst>
            <pc:docMk/>
            <pc:sldMk cId="1679324082" sldId="269"/>
            <ac:spMk id="2" creationId="{6EC27C91-EB0D-45D0-8B2F-4C9825A4CEF0}"/>
          </ac:spMkLst>
        </pc:spChg>
        <pc:spChg chg="del mod">
          <ac:chgData name="Réka Varga" userId="d22f8f0c4042bce5" providerId="LiveId" clId="{959966E5-26E3-4022-9F0E-C35C93A768F9}" dt="2020-10-06T12:30:20.580" v="111" actId="478"/>
          <ac:spMkLst>
            <pc:docMk/>
            <pc:sldMk cId="1679324082" sldId="269"/>
            <ac:spMk id="6" creationId="{D316D3EA-B665-4E66-85AF-B01E5798E9D2}"/>
          </ac:spMkLst>
        </pc:spChg>
        <pc:spChg chg="del mod">
          <ac:chgData name="Réka Varga" userId="d22f8f0c4042bce5" providerId="LiveId" clId="{959966E5-26E3-4022-9F0E-C35C93A768F9}" dt="2020-10-06T12:29:59.304" v="107" actId="478"/>
          <ac:spMkLst>
            <pc:docMk/>
            <pc:sldMk cId="1679324082" sldId="269"/>
            <ac:spMk id="7" creationId="{E7C69E88-D5B5-41B8-BCEC-DC464DBE6276}"/>
          </ac:spMkLst>
        </pc:spChg>
        <pc:spChg chg="add del mod">
          <ac:chgData name="Réka Varga" userId="d22f8f0c4042bce5" providerId="LiveId" clId="{959966E5-26E3-4022-9F0E-C35C93A768F9}" dt="2020-10-06T12:26:41.874" v="97" actId="931"/>
          <ac:spMkLst>
            <pc:docMk/>
            <pc:sldMk cId="1679324082" sldId="269"/>
            <ac:spMk id="8" creationId="{1F7FC4DA-3534-4FF3-B42A-7AB3A6F72496}"/>
          </ac:spMkLst>
        </pc:spChg>
        <pc:spChg chg="add mod">
          <ac:chgData name="Réka Varga" userId="d22f8f0c4042bce5" providerId="LiveId" clId="{959966E5-26E3-4022-9F0E-C35C93A768F9}" dt="2020-10-06T12:36:30.442" v="230" actId="14100"/>
          <ac:spMkLst>
            <pc:docMk/>
            <pc:sldMk cId="1679324082" sldId="269"/>
            <ac:spMk id="13" creationId="{55D8C8C4-4C0C-4992-BD36-DDD79DE9B541}"/>
          </ac:spMkLst>
        </pc:spChg>
        <pc:spChg chg="add mod">
          <ac:chgData name="Réka Varga" userId="d22f8f0c4042bce5" providerId="LiveId" clId="{959966E5-26E3-4022-9F0E-C35C93A768F9}" dt="2020-10-06T12:39:11.089" v="317" actId="1076"/>
          <ac:spMkLst>
            <pc:docMk/>
            <pc:sldMk cId="1679324082" sldId="269"/>
            <ac:spMk id="14" creationId="{68BD25DC-45FD-4A34-ABB4-850717B39751}"/>
          </ac:spMkLst>
        </pc:spChg>
        <pc:spChg chg="add mod">
          <ac:chgData name="Réka Varga" userId="d22f8f0c4042bce5" providerId="LiveId" clId="{959966E5-26E3-4022-9F0E-C35C93A768F9}" dt="2020-10-06T12:39:17.451" v="318" actId="1076"/>
          <ac:spMkLst>
            <pc:docMk/>
            <pc:sldMk cId="1679324082" sldId="269"/>
            <ac:spMk id="15" creationId="{2E124716-DDB8-4E88-91F9-4C64582C611B}"/>
          </ac:spMkLst>
        </pc:spChg>
        <pc:picChg chg="del">
          <ac:chgData name="Réka Varga" userId="d22f8f0c4042bce5" providerId="LiveId" clId="{959966E5-26E3-4022-9F0E-C35C93A768F9}" dt="2020-10-06T12:24:59.693" v="96" actId="478"/>
          <ac:picMkLst>
            <pc:docMk/>
            <pc:sldMk cId="1679324082" sldId="269"/>
            <ac:picMk id="4" creationId="{0BE52E6D-F5CB-4FDD-90A8-5E2312C8E3A7}"/>
          </ac:picMkLst>
        </pc:picChg>
        <pc:picChg chg="del">
          <ac:chgData name="Réka Varga" userId="d22f8f0c4042bce5" providerId="LiveId" clId="{959966E5-26E3-4022-9F0E-C35C93A768F9}" dt="2020-10-06T12:24:53.562" v="95" actId="478"/>
          <ac:picMkLst>
            <pc:docMk/>
            <pc:sldMk cId="1679324082" sldId="269"/>
            <ac:picMk id="5" creationId="{34BA56AF-A2AB-4747-8EC7-EF8108EEC7A0}"/>
          </ac:picMkLst>
        </pc:picChg>
        <pc:picChg chg="add mod modCrop">
          <ac:chgData name="Réka Varga" userId="d22f8f0c4042bce5" providerId="LiveId" clId="{959966E5-26E3-4022-9F0E-C35C93A768F9}" dt="2020-10-06T12:27:38.214" v="104" actId="14100"/>
          <ac:picMkLst>
            <pc:docMk/>
            <pc:sldMk cId="1679324082" sldId="269"/>
            <ac:picMk id="10" creationId="{A589F59E-94E7-4A9A-9607-E146058A29AC}"/>
          </ac:picMkLst>
        </pc:picChg>
        <pc:picChg chg="add mod modCrop">
          <ac:chgData name="Réka Varga" userId="d22f8f0c4042bce5" providerId="LiveId" clId="{959966E5-26E3-4022-9F0E-C35C93A768F9}" dt="2020-10-06T12:31:26.840" v="120" actId="1076"/>
          <ac:picMkLst>
            <pc:docMk/>
            <pc:sldMk cId="1679324082" sldId="269"/>
            <ac:picMk id="12" creationId="{342C5835-0F75-4DD9-998D-BD3BDB55CD86}"/>
          </ac:picMkLst>
        </pc:picChg>
      </pc:sldChg>
      <pc:sldChg chg="add del">
        <pc:chgData name="Réka Varga" userId="d22f8f0c4042bce5" providerId="LiveId" clId="{959966E5-26E3-4022-9F0E-C35C93A768F9}" dt="2020-10-06T12:24:17.046" v="92" actId="2696"/>
        <pc:sldMkLst>
          <pc:docMk/>
          <pc:sldMk cId="259225136" sldId="270"/>
        </pc:sldMkLst>
      </pc:sldChg>
      <pc:sldChg chg="modSp add">
        <pc:chgData name="Réka Varga" userId="d22f8f0c4042bce5" providerId="LiveId" clId="{959966E5-26E3-4022-9F0E-C35C93A768F9}" dt="2020-10-06T12:57:14.186" v="1013" actId="20577"/>
        <pc:sldMkLst>
          <pc:docMk/>
          <pc:sldMk cId="3247667532" sldId="270"/>
        </pc:sldMkLst>
        <pc:spChg chg="mod">
          <ac:chgData name="Réka Varga" userId="d22f8f0c4042bce5" providerId="LiveId" clId="{959966E5-26E3-4022-9F0E-C35C93A768F9}" dt="2020-10-06T12:45:39.898" v="680" actId="20577"/>
          <ac:spMkLst>
            <pc:docMk/>
            <pc:sldMk cId="3247667532" sldId="270"/>
            <ac:spMk id="2" creationId="{6C15BC91-731E-4172-BFBF-754711613B72}"/>
          </ac:spMkLst>
        </pc:spChg>
        <pc:spChg chg="mod">
          <ac:chgData name="Réka Varga" userId="d22f8f0c4042bce5" providerId="LiveId" clId="{959966E5-26E3-4022-9F0E-C35C93A768F9}" dt="2020-10-06T12:57:14.186" v="1013" actId="20577"/>
          <ac:spMkLst>
            <pc:docMk/>
            <pc:sldMk cId="3247667532" sldId="270"/>
            <ac:spMk id="3" creationId="{18682725-29FF-4546-8E60-2EFAC21E9E43}"/>
          </ac:spMkLst>
        </pc:spChg>
      </pc:sldChg>
      <pc:sldChg chg="add del">
        <pc:chgData name="Réka Varga" userId="d22f8f0c4042bce5" providerId="LiveId" clId="{959966E5-26E3-4022-9F0E-C35C93A768F9}" dt="2020-10-06T12:41:12.980" v="320" actId="2696"/>
        <pc:sldMkLst>
          <pc:docMk/>
          <pc:sldMk cId="3777399052" sldId="270"/>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4EF3CE4-7E5A-4B62-877C-531EFC06678B}"/>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44B9024B-257F-41A9-8BCD-C4C9789870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D6CDE065-AB5F-4CD7-AE12-C23DDCF6E4D4}"/>
              </a:ext>
            </a:extLst>
          </p:cNvPr>
          <p:cNvSpPr>
            <a:spLocks noGrp="1"/>
          </p:cNvSpPr>
          <p:nvPr>
            <p:ph type="dt" sz="half" idx="10"/>
          </p:nvPr>
        </p:nvSpPr>
        <p:spPr/>
        <p:txBody>
          <a:bodyPr/>
          <a:lstStyle/>
          <a:p>
            <a:fld id="{A94AE7DE-B7D8-4592-A99C-C1B4302AC7CF}" type="datetimeFigureOut">
              <a:rPr lang="hu-HU" smtClean="0"/>
              <a:t>2020. 10. 27.</a:t>
            </a:fld>
            <a:endParaRPr lang="hu-HU"/>
          </a:p>
        </p:txBody>
      </p:sp>
      <p:sp>
        <p:nvSpPr>
          <p:cNvPr id="5" name="Élőláb helye 4">
            <a:extLst>
              <a:ext uri="{FF2B5EF4-FFF2-40B4-BE49-F238E27FC236}">
                <a16:creationId xmlns:a16="http://schemas.microsoft.com/office/drawing/2014/main" id="{2F10A908-92EF-4115-A80F-9E19F66EF8F1}"/>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B2A3ECD3-8171-46FC-8913-66546E4526CA}"/>
              </a:ext>
            </a:extLst>
          </p:cNvPr>
          <p:cNvSpPr>
            <a:spLocks noGrp="1"/>
          </p:cNvSpPr>
          <p:nvPr>
            <p:ph type="sldNum" sz="quarter" idx="12"/>
          </p:nvPr>
        </p:nvSpPr>
        <p:spPr/>
        <p:txBody>
          <a:bodyPr/>
          <a:lstStyle/>
          <a:p>
            <a:fld id="{2D761616-7D08-42A0-9AA2-E109BBE06A97}" type="slidenum">
              <a:rPr lang="hu-HU" smtClean="0"/>
              <a:t>‹#›</a:t>
            </a:fld>
            <a:endParaRPr lang="hu-HU"/>
          </a:p>
        </p:txBody>
      </p:sp>
    </p:spTree>
    <p:extLst>
      <p:ext uri="{BB962C8B-B14F-4D97-AF65-F5344CB8AC3E}">
        <p14:creationId xmlns:p14="http://schemas.microsoft.com/office/powerpoint/2010/main" val="1090806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9A0414F-8653-4315-AA7E-57BD61084F94}"/>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0F8459AD-865C-4EB1-83C0-1308BD34D018}"/>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77A5ABF8-9E21-415F-B3C2-41490A7A0B41}"/>
              </a:ext>
            </a:extLst>
          </p:cNvPr>
          <p:cNvSpPr>
            <a:spLocks noGrp="1"/>
          </p:cNvSpPr>
          <p:nvPr>
            <p:ph type="dt" sz="half" idx="10"/>
          </p:nvPr>
        </p:nvSpPr>
        <p:spPr/>
        <p:txBody>
          <a:bodyPr/>
          <a:lstStyle/>
          <a:p>
            <a:fld id="{A94AE7DE-B7D8-4592-A99C-C1B4302AC7CF}" type="datetimeFigureOut">
              <a:rPr lang="hu-HU" smtClean="0"/>
              <a:t>2020. 10. 27.</a:t>
            </a:fld>
            <a:endParaRPr lang="hu-HU"/>
          </a:p>
        </p:txBody>
      </p:sp>
      <p:sp>
        <p:nvSpPr>
          <p:cNvPr id="5" name="Élőláb helye 4">
            <a:extLst>
              <a:ext uri="{FF2B5EF4-FFF2-40B4-BE49-F238E27FC236}">
                <a16:creationId xmlns:a16="http://schemas.microsoft.com/office/drawing/2014/main" id="{C41E0C0C-252B-469E-8746-710B17AAB435}"/>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8FEC9D6A-EB14-4504-93F5-A0E23475B980}"/>
              </a:ext>
            </a:extLst>
          </p:cNvPr>
          <p:cNvSpPr>
            <a:spLocks noGrp="1"/>
          </p:cNvSpPr>
          <p:nvPr>
            <p:ph type="sldNum" sz="quarter" idx="12"/>
          </p:nvPr>
        </p:nvSpPr>
        <p:spPr/>
        <p:txBody>
          <a:bodyPr/>
          <a:lstStyle/>
          <a:p>
            <a:fld id="{2D761616-7D08-42A0-9AA2-E109BBE06A97}" type="slidenum">
              <a:rPr lang="hu-HU" smtClean="0"/>
              <a:t>‹#›</a:t>
            </a:fld>
            <a:endParaRPr lang="hu-HU"/>
          </a:p>
        </p:txBody>
      </p:sp>
    </p:spTree>
    <p:extLst>
      <p:ext uri="{BB962C8B-B14F-4D97-AF65-F5344CB8AC3E}">
        <p14:creationId xmlns:p14="http://schemas.microsoft.com/office/powerpoint/2010/main" val="4119609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35ADFD98-7D89-4889-AD69-40B35867AF5B}"/>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DA02E71B-8C51-4ECF-908B-D08D421F879A}"/>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6BB7CAD0-0587-41F0-8D55-669DF6C5FF95}"/>
              </a:ext>
            </a:extLst>
          </p:cNvPr>
          <p:cNvSpPr>
            <a:spLocks noGrp="1"/>
          </p:cNvSpPr>
          <p:nvPr>
            <p:ph type="dt" sz="half" idx="10"/>
          </p:nvPr>
        </p:nvSpPr>
        <p:spPr/>
        <p:txBody>
          <a:bodyPr/>
          <a:lstStyle/>
          <a:p>
            <a:fld id="{A94AE7DE-B7D8-4592-A99C-C1B4302AC7CF}" type="datetimeFigureOut">
              <a:rPr lang="hu-HU" smtClean="0"/>
              <a:t>2020. 10. 27.</a:t>
            </a:fld>
            <a:endParaRPr lang="hu-HU"/>
          </a:p>
        </p:txBody>
      </p:sp>
      <p:sp>
        <p:nvSpPr>
          <p:cNvPr id="5" name="Élőláb helye 4">
            <a:extLst>
              <a:ext uri="{FF2B5EF4-FFF2-40B4-BE49-F238E27FC236}">
                <a16:creationId xmlns:a16="http://schemas.microsoft.com/office/drawing/2014/main" id="{6C002342-8543-40A9-8C59-6A94FE39A29B}"/>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9DFF86DB-ED82-461F-9EAF-6940425A0FC9}"/>
              </a:ext>
            </a:extLst>
          </p:cNvPr>
          <p:cNvSpPr>
            <a:spLocks noGrp="1"/>
          </p:cNvSpPr>
          <p:nvPr>
            <p:ph type="sldNum" sz="quarter" idx="12"/>
          </p:nvPr>
        </p:nvSpPr>
        <p:spPr/>
        <p:txBody>
          <a:bodyPr/>
          <a:lstStyle/>
          <a:p>
            <a:fld id="{2D761616-7D08-42A0-9AA2-E109BBE06A97}" type="slidenum">
              <a:rPr lang="hu-HU" smtClean="0"/>
              <a:t>‹#›</a:t>
            </a:fld>
            <a:endParaRPr lang="hu-HU"/>
          </a:p>
        </p:txBody>
      </p:sp>
    </p:spTree>
    <p:extLst>
      <p:ext uri="{BB962C8B-B14F-4D97-AF65-F5344CB8AC3E}">
        <p14:creationId xmlns:p14="http://schemas.microsoft.com/office/powerpoint/2010/main" val="3597252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5D03F2B-B7BD-49D7-BF59-190292D2885D}"/>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900D0CE3-7C58-4FE3-8B39-592D79FE5A4C}"/>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3354A730-C889-4AD9-92C7-BE11A36A5C67}"/>
              </a:ext>
            </a:extLst>
          </p:cNvPr>
          <p:cNvSpPr>
            <a:spLocks noGrp="1"/>
          </p:cNvSpPr>
          <p:nvPr>
            <p:ph type="dt" sz="half" idx="10"/>
          </p:nvPr>
        </p:nvSpPr>
        <p:spPr/>
        <p:txBody>
          <a:bodyPr/>
          <a:lstStyle/>
          <a:p>
            <a:fld id="{A94AE7DE-B7D8-4592-A99C-C1B4302AC7CF}" type="datetimeFigureOut">
              <a:rPr lang="hu-HU" smtClean="0"/>
              <a:t>2020. 10. 27.</a:t>
            </a:fld>
            <a:endParaRPr lang="hu-HU"/>
          </a:p>
        </p:txBody>
      </p:sp>
      <p:sp>
        <p:nvSpPr>
          <p:cNvPr id="5" name="Élőláb helye 4">
            <a:extLst>
              <a:ext uri="{FF2B5EF4-FFF2-40B4-BE49-F238E27FC236}">
                <a16:creationId xmlns:a16="http://schemas.microsoft.com/office/drawing/2014/main" id="{33640692-9BED-41FE-9AFD-7294623771CD}"/>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4985C3DA-A0D7-4DFE-9467-EDF80E0BEBA7}"/>
              </a:ext>
            </a:extLst>
          </p:cNvPr>
          <p:cNvSpPr>
            <a:spLocks noGrp="1"/>
          </p:cNvSpPr>
          <p:nvPr>
            <p:ph type="sldNum" sz="quarter" idx="12"/>
          </p:nvPr>
        </p:nvSpPr>
        <p:spPr/>
        <p:txBody>
          <a:bodyPr/>
          <a:lstStyle/>
          <a:p>
            <a:fld id="{2D761616-7D08-42A0-9AA2-E109BBE06A97}" type="slidenum">
              <a:rPr lang="hu-HU" smtClean="0"/>
              <a:t>‹#›</a:t>
            </a:fld>
            <a:endParaRPr lang="hu-HU"/>
          </a:p>
        </p:txBody>
      </p:sp>
    </p:spTree>
    <p:extLst>
      <p:ext uri="{BB962C8B-B14F-4D97-AF65-F5344CB8AC3E}">
        <p14:creationId xmlns:p14="http://schemas.microsoft.com/office/powerpoint/2010/main" val="4034707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A4D104F-C795-45B8-8FF5-13B57112AACC}"/>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03792DD3-D822-4E76-BA3B-3EDBB79255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4BAB3ADC-0DA2-48C5-BB95-F4F999016A5E}"/>
              </a:ext>
            </a:extLst>
          </p:cNvPr>
          <p:cNvSpPr>
            <a:spLocks noGrp="1"/>
          </p:cNvSpPr>
          <p:nvPr>
            <p:ph type="dt" sz="half" idx="10"/>
          </p:nvPr>
        </p:nvSpPr>
        <p:spPr/>
        <p:txBody>
          <a:bodyPr/>
          <a:lstStyle/>
          <a:p>
            <a:fld id="{A94AE7DE-B7D8-4592-A99C-C1B4302AC7CF}" type="datetimeFigureOut">
              <a:rPr lang="hu-HU" smtClean="0"/>
              <a:t>2020. 10. 27.</a:t>
            </a:fld>
            <a:endParaRPr lang="hu-HU"/>
          </a:p>
        </p:txBody>
      </p:sp>
      <p:sp>
        <p:nvSpPr>
          <p:cNvPr id="5" name="Élőláb helye 4">
            <a:extLst>
              <a:ext uri="{FF2B5EF4-FFF2-40B4-BE49-F238E27FC236}">
                <a16:creationId xmlns:a16="http://schemas.microsoft.com/office/drawing/2014/main" id="{E20EB774-C643-4582-A1DB-8CC5D1A04216}"/>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B5CBB52A-1562-4538-A2FF-B852CCD7231C}"/>
              </a:ext>
            </a:extLst>
          </p:cNvPr>
          <p:cNvSpPr>
            <a:spLocks noGrp="1"/>
          </p:cNvSpPr>
          <p:nvPr>
            <p:ph type="sldNum" sz="quarter" idx="12"/>
          </p:nvPr>
        </p:nvSpPr>
        <p:spPr/>
        <p:txBody>
          <a:bodyPr/>
          <a:lstStyle/>
          <a:p>
            <a:fld id="{2D761616-7D08-42A0-9AA2-E109BBE06A97}" type="slidenum">
              <a:rPr lang="hu-HU" smtClean="0"/>
              <a:t>‹#›</a:t>
            </a:fld>
            <a:endParaRPr lang="hu-HU"/>
          </a:p>
        </p:txBody>
      </p:sp>
    </p:spTree>
    <p:extLst>
      <p:ext uri="{BB962C8B-B14F-4D97-AF65-F5344CB8AC3E}">
        <p14:creationId xmlns:p14="http://schemas.microsoft.com/office/powerpoint/2010/main" val="1816593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7D070B0-E1FC-472A-BEAC-9C556A738A24}"/>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D033BFE9-D872-48C2-A59A-B48E292FFF5C}"/>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AA9D4A59-1C7A-4491-AE72-BDAB5A2AFB2F}"/>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6AF27B03-113F-4B28-AFBE-8C5D0C816181}"/>
              </a:ext>
            </a:extLst>
          </p:cNvPr>
          <p:cNvSpPr>
            <a:spLocks noGrp="1"/>
          </p:cNvSpPr>
          <p:nvPr>
            <p:ph type="dt" sz="half" idx="10"/>
          </p:nvPr>
        </p:nvSpPr>
        <p:spPr/>
        <p:txBody>
          <a:bodyPr/>
          <a:lstStyle/>
          <a:p>
            <a:fld id="{A94AE7DE-B7D8-4592-A99C-C1B4302AC7CF}" type="datetimeFigureOut">
              <a:rPr lang="hu-HU" smtClean="0"/>
              <a:t>2020. 10. 27.</a:t>
            </a:fld>
            <a:endParaRPr lang="hu-HU"/>
          </a:p>
        </p:txBody>
      </p:sp>
      <p:sp>
        <p:nvSpPr>
          <p:cNvPr id="6" name="Élőláb helye 5">
            <a:extLst>
              <a:ext uri="{FF2B5EF4-FFF2-40B4-BE49-F238E27FC236}">
                <a16:creationId xmlns:a16="http://schemas.microsoft.com/office/drawing/2014/main" id="{6F4E02D6-E40C-48A9-81BE-94D6B23551F3}"/>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CAA4A091-355A-454C-A645-5CD1F31E7D66}"/>
              </a:ext>
            </a:extLst>
          </p:cNvPr>
          <p:cNvSpPr>
            <a:spLocks noGrp="1"/>
          </p:cNvSpPr>
          <p:nvPr>
            <p:ph type="sldNum" sz="quarter" idx="12"/>
          </p:nvPr>
        </p:nvSpPr>
        <p:spPr/>
        <p:txBody>
          <a:bodyPr/>
          <a:lstStyle/>
          <a:p>
            <a:fld id="{2D761616-7D08-42A0-9AA2-E109BBE06A97}" type="slidenum">
              <a:rPr lang="hu-HU" smtClean="0"/>
              <a:t>‹#›</a:t>
            </a:fld>
            <a:endParaRPr lang="hu-HU"/>
          </a:p>
        </p:txBody>
      </p:sp>
    </p:spTree>
    <p:extLst>
      <p:ext uri="{BB962C8B-B14F-4D97-AF65-F5344CB8AC3E}">
        <p14:creationId xmlns:p14="http://schemas.microsoft.com/office/powerpoint/2010/main" val="3698600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9FB43B3-2618-49FB-940F-4A00A2D0EABF}"/>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A45E9450-3C3D-4463-B247-6DB2B18CA7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54B0F440-457C-4C3E-9710-AE8EC99F5BF2}"/>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70D26148-81CA-499F-8C29-90137AF6F7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CCE6CF08-C364-4283-825D-2F6FA6BCD327}"/>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29B2F182-A84E-4F74-A957-DBC8CC949D80}"/>
              </a:ext>
            </a:extLst>
          </p:cNvPr>
          <p:cNvSpPr>
            <a:spLocks noGrp="1"/>
          </p:cNvSpPr>
          <p:nvPr>
            <p:ph type="dt" sz="half" idx="10"/>
          </p:nvPr>
        </p:nvSpPr>
        <p:spPr/>
        <p:txBody>
          <a:bodyPr/>
          <a:lstStyle/>
          <a:p>
            <a:fld id="{A94AE7DE-B7D8-4592-A99C-C1B4302AC7CF}" type="datetimeFigureOut">
              <a:rPr lang="hu-HU" smtClean="0"/>
              <a:t>2020. 10. 27.</a:t>
            </a:fld>
            <a:endParaRPr lang="hu-HU"/>
          </a:p>
        </p:txBody>
      </p:sp>
      <p:sp>
        <p:nvSpPr>
          <p:cNvPr id="8" name="Élőláb helye 7">
            <a:extLst>
              <a:ext uri="{FF2B5EF4-FFF2-40B4-BE49-F238E27FC236}">
                <a16:creationId xmlns:a16="http://schemas.microsoft.com/office/drawing/2014/main" id="{650D066D-E8FB-4BA2-9705-88A97949D9BA}"/>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66897AE0-F04B-4142-93D9-6E699B386F23}"/>
              </a:ext>
            </a:extLst>
          </p:cNvPr>
          <p:cNvSpPr>
            <a:spLocks noGrp="1"/>
          </p:cNvSpPr>
          <p:nvPr>
            <p:ph type="sldNum" sz="quarter" idx="12"/>
          </p:nvPr>
        </p:nvSpPr>
        <p:spPr/>
        <p:txBody>
          <a:bodyPr/>
          <a:lstStyle/>
          <a:p>
            <a:fld id="{2D761616-7D08-42A0-9AA2-E109BBE06A97}" type="slidenum">
              <a:rPr lang="hu-HU" smtClean="0"/>
              <a:t>‹#›</a:t>
            </a:fld>
            <a:endParaRPr lang="hu-HU"/>
          </a:p>
        </p:txBody>
      </p:sp>
    </p:spTree>
    <p:extLst>
      <p:ext uri="{BB962C8B-B14F-4D97-AF65-F5344CB8AC3E}">
        <p14:creationId xmlns:p14="http://schemas.microsoft.com/office/powerpoint/2010/main" val="2087920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BBFC49C-D325-465B-9E2A-19AABDD6E966}"/>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D955404C-B114-43A8-8188-2CCB3145380A}"/>
              </a:ext>
            </a:extLst>
          </p:cNvPr>
          <p:cNvSpPr>
            <a:spLocks noGrp="1"/>
          </p:cNvSpPr>
          <p:nvPr>
            <p:ph type="dt" sz="half" idx="10"/>
          </p:nvPr>
        </p:nvSpPr>
        <p:spPr/>
        <p:txBody>
          <a:bodyPr/>
          <a:lstStyle/>
          <a:p>
            <a:fld id="{A94AE7DE-B7D8-4592-A99C-C1B4302AC7CF}" type="datetimeFigureOut">
              <a:rPr lang="hu-HU" smtClean="0"/>
              <a:t>2020. 10. 27.</a:t>
            </a:fld>
            <a:endParaRPr lang="hu-HU"/>
          </a:p>
        </p:txBody>
      </p:sp>
      <p:sp>
        <p:nvSpPr>
          <p:cNvPr id="4" name="Élőláb helye 3">
            <a:extLst>
              <a:ext uri="{FF2B5EF4-FFF2-40B4-BE49-F238E27FC236}">
                <a16:creationId xmlns:a16="http://schemas.microsoft.com/office/drawing/2014/main" id="{1FEDA959-77E2-4191-8DAD-D91289BA9C55}"/>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F010942E-813F-40B1-9EA0-A8D9CF94D0C7}"/>
              </a:ext>
            </a:extLst>
          </p:cNvPr>
          <p:cNvSpPr>
            <a:spLocks noGrp="1"/>
          </p:cNvSpPr>
          <p:nvPr>
            <p:ph type="sldNum" sz="quarter" idx="12"/>
          </p:nvPr>
        </p:nvSpPr>
        <p:spPr/>
        <p:txBody>
          <a:bodyPr/>
          <a:lstStyle/>
          <a:p>
            <a:fld id="{2D761616-7D08-42A0-9AA2-E109BBE06A97}" type="slidenum">
              <a:rPr lang="hu-HU" smtClean="0"/>
              <a:t>‹#›</a:t>
            </a:fld>
            <a:endParaRPr lang="hu-HU"/>
          </a:p>
        </p:txBody>
      </p:sp>
    </p:spTree>
    <p:extLst>
      <p:ext uri="{BB962C8B-B14F-4D97-AF65-F5344CB8AC3E}">
        <p14:creationId xmlns:p14="http://schemas.microsoft.com/office/powerpoint/2010/main" val="176307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731A003B-7CD9-4651-9D1F-ED1BEF8907F0}"/>
              </a:ext>
            </a:extLst>
          </p:cNvPr>
          <p:cNvSpPr>
            <a:spLocks noGrp="1"/>
          </p:cNvSpPr>
          <p:nvPr>
            <p:ph type="dt" sz="half" idx="10"/>
          </p:nvPr>
        </p:nvSpPr>
        <p:spPr/>
        <p:txBody>
          <a:bodyPr/>
          <a:lstStyle/>
          <a:p>
            <a:fld id="{A94AE7DE-B7D8-4592-A99C-C1B4302AC7CF}" type="datetimeFigureOut">
              <a:rPr lang="hu-HU" smtClean="0"/>
              <a:t>2020. 10. 27.</a:t>
            </a:fld>
            <a:endParaRPr lang="hu-HU"/>
          </a:p>
        </p:txBody>
      </p:sp>
      <p:sp>
        <p:nvSpPr>
          <p:cNvPr id="3" name="Élőláb helye 2">
            <a:extLst>
              <a:ext uri="{FF2B5EF4-FFF2-40B4-BE49-F238E27FC236}">
                <a16:creationId xmlns:a16="http://schemas.microsoft.com/office/drawing/2014/main" id="{9C150AA5-3074-49D7-9FD2-946FEC2832D8}"/>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F800D16E-698A-4D2F-A927-3711ABA3D00A}"/>
              </a:ext>
            </a:extLst>
          </p:cNvPr>
          <p:cNvSpPr>
            <a:spLocks noGrp="1"/>
          </p:cNvSpPr>
          <p:nvPr>
            <p:ph type="sldNum" sz="quarter" idx="12"/>
          </p:nvPr>
        </p:nvSpPr>
        <p:spPr/>
        <p:txBody>
          <a:bodyPr/>
          <a:lstStyle/>
          <a:p>
            <a:fld id="{2D761616-7D08-42A0-9AA2-E109BBE06A97}" type="slidenum">
              <a:rPr lang="hu-HU" smtClean="0"/>
              <a:t>‹#›</a:t>
            </a:fld>
            <a:endParaRPr lang="hu-HU"/>
          </a:p>
        </p:txBody>
      </p:sp>
    </p:spTree>
    <p:extLst>
      <p:ext uri="{BB962C8B-B14F-4D97-AF65-F5344CB8AC3E}">
        <p14:creationId xmlns:p14="http://schemas.microsoft.com/office/powerpoint/2010/main" val="1578108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62E84C8-3F80-4C39-A735-DB7909D6EEC5}"/>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84D32174-D1C2-4F9C-9532-A4251B75C9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54DE7573-3425-46CC-A585-2645C6541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C1066E25-2192-4DCA-B425-50CA4FCD3DA2}"/>
              </a:ext>
            </a:extLst>
          </p:cNvPr>
          <p:cNvSpPr>
            <a:spLocks noGrp="1"/>
          </p:cNvSpPr>
          <p:nvPr>
            <p:ph type="dt" sz="half" idx="10"/>
          </p:nvPr>
        </p:nvSpPr>
        <p:spPr/>
        <p:txBody>
          <a:bodyPr/>
          <a:lstStyle/>
          <a:p>
            <a:fld id="{A94AE7DE-B7D8-4592-A99C-C1B4302AC7CF}" type="datetimeFigureOut">
              <a:rPr lang="hu-HU" smtClean="0"/>
              <a:t>2020. 10. 27.</a:t>
            </a:fld>
            <a:endParaRPr lang="hu-HU"/>
          </a:p>
        </p:txBody>
      </p:sp>
      <p:sp>
        <p:nvSpPr>
          <p:cNvPr id="6" name="Élőláb helye 5">
            <a:extLst>
              <a:ext uri="{FF2B5EF4-FFF2-40B4-BE49-F238E27FC236}">
                <a16:creationId xmlns:a16="http://schemas.microsoft.com/office/drawing/2014/main" id="{898FF72F-207F-42FB-9788-41815771F783}"/>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A654B484-3B6C-4E8A-8899-E170AE1180DE}"/>
              </a:ext>
            </a:extLst>
          </p:cNvPr>
          <p:cNvSpPr>
            <a:spLocks noGrp="1"/>
          </p:cNvSpPr>
          <p:nvPr>
            <p:ph type="sldNum" sz="quarter" idx="12"/>
          </p:nvPr>
        </p:nvSpPr>
        <p:spPr/>
        <p:txBody>
          <a:bodyPr/>
          <a:lstStyle/>
          <a:p>
            <a:fld id="{2D761616-7D08-42A0-9AA2-E109BBE06A97}" type="slidenum">
              <a:rPr lang="hu-HU" smtClean="0"/>
              <a:t>‹#›</a:t>
            </a:fld>
            <a:endParaRPr lang="hu-HU"/>
          </a:p>
        </p:txBody>
      </p:sp>
    </p:spTree>
    <p:extLst>
      <p:ext uri="{BB962C8B-B14F-4D97-AF65-F5344CB8AC3E}">
        <p14:creationId xmlns:p14="http://schemas.microsoft.com/office/powerpoint/2010/main" val="4228686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1276DF4-926A-4F04-B948-1E8810FB0DDE}"/>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113C4892-384A-42CA-89F9-38CB6529A1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B0C4035B-2276-4616-8AED-0E3E2099A9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304ED80F-1CAC-47EC-8B75-6DE99A27441D}"/>
              </a:ext>
            </a:extLst>
          </p:cNvPr>
          <p:cNvSpPr>
            <a:spLocks noGrp="1"/>
          </p:cNvSpPr>
          <p:nvPr>
            <p:ph type="dt" sz="half" idx="10"/>
          </p:nvPr>
        </p:nvSpPr>
        <p:spPr/>
        <p:txBody>
          <a:bodyPr/>
          <a:lstStyle/>
          <a:p>
            <a:fld id="{A94AE7DE-B7D8-4592-A99C-C1B4302AC7CF}" type="datetimeFigureOut">
              <a:rPr lang="hu-HU" smtClean="0"/>
              <a:t>2020. 10. 27.</a:t>
            </a:fld>
            <a:endParaRPr lang="hu-HU"/>
          </a:p>
        </p:txBody>
      </p:sp>
      <p:sp>
        <p:nvSpPr>
          <p:cNvPr id="6" name="Élőláb helye 5">
            <a:extLst>
              <a:ext uri="{FF2B5EF4-FFF2-40B4-BE49-F238E27FC236}">
                <a16:creationId xmlns:a16="http://schemas.microsoft.com/office/drawing/2014/main" id="{5B7B5DDA-05E1-43AB-8F89-EA49E8B75998}"/>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05B67BC5-EFF4-4670-A0C0-CC3AA59236D4}"/>
              </a:ext>
            </a:extLst>
          </p:cNvPr>
          <p:cNvSpPr>
            <a:spLocks noGrp="1"/>
          </p:cNvSpPr>
          <p:nvPr>
            <p:ph type="sldNum" sz="quarter" idx="12"/>
          </p:nvPr>
        </p:nvSpPr>
        <p:spPr/>
        <p:txBody>
          <a:bodyPr/>
          <a:lstStyle/>
          <a:p>
            <a:fld id="{2D761616-7D08-42A0-9AA2-E109BBE06A97}" type="slidenum">
              <a:rPr lang="hu-HU" smtClean="0"/>
              <a:t>‹#›</a:t>
            </a:fld>
            <a:endParaRPr lang="hu-HU"/>
          </a:p>
        </p:txBody>
      </p:sp>
    </p:spTree>
    <p:extLst>
      <p:ext uri="{BB962C8B-B14F-4D97-AF65-F5344CB8AC3E}">
        <p14:creationId xmlns:p14="http://schemas.microsoft.com/office/powerpoint/2010/main" val="2669324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0978C494-0D48-465F-BFEF-0E07548A1F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ADD28FBD-5F85-43E6-8FE9-66C8B31D5C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401BCF1F-C581-453C-8190-0DAD6CEB5B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AE7DE-B7D8-4592-A99C-C1B4302AC7CF}" type="datetimeFigureOut">
              <a:rPr lang="hu-HU" smtClean="0"/>
              <a:t>2020. 10. 27.</a:t>
            </a:fld>
            <a:endParaRPr lang="hu-HU"/>
          </a:p>
        </p:txBody>
      </p:sp>
      <p:sp>
        <p:nvSpPr>
          <p:cNvPr id="5" name="Élőláb helye 4">
            <a:extLst>
              <a:ext uri="{FF2B5EF4-FFF2-40B4-BE49-F238E27FC236}">
                <a16:creationId xmlns:a16="http://schemas.microsoft.com/office/drawing/2014/main" id="{D3E05CBE-CEDC-4153-B25E-F283F63D95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B0E74DEB-811F-40D6-A284-96F4DE0C0D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61616-7D08-42A0-9AA2-E109BBE06A97}" type="slidenum">
              <a:rPr lang="hu-HU" smtClean="0"/>
              <a:t>‹#›</a:t>
            </a:fld>
            <a:endParaRPr lang="hu-HU"/>
          </a:p>
        </p:txBody>
      </p:sp>
    </p:spTree>
    <p:extLst>
      <p:ext uri="{BB962C8B-B14F-4D97-AF65-F5344CB8AC3E}">
        <p14:creationId xmlns:p14="http://schemas.microsoft.com/office/powerpoint/2010/main" val="4136691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ép 14" descr="A képen képernyőkép, számítógép, laptop, monitor látható&#10;&#10;Automatikusan generált leírás">
            <a:extLst>
              <a:ext uri="{FF2B5EF4-FFF2-40B4-BE49-F238E27FC236}">
                <a16:creationId xmlns:a16="http://schemas.microsoft.com/office/drawing/2014/main" id="{22F0A76F-7870-4A8E-9F46-75B888A742BA}"/>
              </a:ext>
            </a:extLst>
          </p:cNvPr>
          <p:cNvPicPr>
            <a:picLocks noChangeAspect="1"/>
          </p:cNvPicPr>
          <p:nvPr/>
        </p:nvPicPr>
        <p:blipFill rotWithShape="1">
          <a:blip r:embed="rId2">
            <a:extLst>
              <a:ext uri="{28A0092B-C50C-407E-A947-70E740481C1C}">
                <a14:useLocalDpi xmlns:a14="http://schemas.microsoft.com/office/drawing/2010/main" val="0"/>
              </a:ext>
            </a:extLst>
          </a:blip>
          <a:srcRect l="19688" t="16366" r="19844" b="11806"/>
          <a:stretch/>
        </p:blipFill>
        <p:spPr>
          <a:xfrm>
            <a:off x="-158319" y="-533229"/>
            <a:ext cx="12508637" cy="8101828"/>
          </a:xfrm>
          <a:prstGeom prst="rect">
            <a:avLst/>
          </a:prstGeom>
        </p:spPr>
      </p:pic>
      <p:sp>
        <p:nvSpPr>
          <p:cNvPr id="2" name="Cím 1">
            <a:extLst>
              <a:ext uri="{FF2B5EF4-FFF2-40B4-BE49-F238E27FC236}">
                <a16:creationId xmlns:a16="http://schemas.microsoft.com/office/drawing/2014/main" id="{4891A6E1-B27A-42A6-8746-E87126263556}"/>
              </a:ext>
            </a:extLst>
          </p:cNvPr>
          <p:cNvSpPr>
            <a:spLocks noGrp="1"/>
          </p:cNvSpPr>
          <p:nvPr>
            <p:ph type="ctrTitle"/>
          </p:nvPr>
        </p:nvSpPr>
        <p:spPr/>
        <p:txBody>
          <a:bodyPr>
            <a:normAutofit/>
          </a:bodyPr>
          <a:lstStyle/>
          <a:p>
            <a:r>
              <a:rPr lang="hu-HU" dirty="0">
                <a:latin typeface="Impact" panose="020B0806030902050204" pitchFamily="34" charset="0"/>
              </a:rPr>
              <a:t>Egy Testvérgyilkosság nyomai a Csáth-életműben</a:t>
            </a:r>
          </a:p>
        </p:txBody>
      </p:sp>
      <p:sp>
        <p:nvSpPr>
          <p:cNvPr id="3" name="Alcím 2">
            <a:extLst>
              <a:ext uri="{FF2B5EF4-FFF2-40B4-BE49-F238E27FC236}">
                <a16:creationId xmlns:a16="http://schemas.microsoft.com/office/drawing/2014/main" id="{229702FD-BE55-44B2-A60E-4FD3DF92055E}"/>
              </a:ext>
            </a:extLst>
          </p:cNvPr>
          <p:cNvSpPr>
            <a:spLocks noGrp="1"/>
          </p:cNvSpPr>
          <p:nvPr>
            <p:ph type="subTitle" idx="1"/>
          </p:nvPr>
        </p:nvSpPr>
        <p:spPr/>
        <p:txBody>
          <a:bodyPr/>
          <a:lstStyle/>
          <a:p>
            <a:r>
              <a:rPr lang="hu-HU" dirty="0">
                <a:latin typeface="Impact" panose="020B0806030902050204" pitchFamily="34" charset="0"/>
                <a:cs typeface="Aldhabi" panose="01000000000000000000" pitchFamily="2" charset="-78"/>
              </a:rPr>
              <a:t>Varga Réka</a:t>
            </a:r>
          </a:p>
        </p:txBody>
      </p:sp>
      <p:sp>
        <p:nvSpPr>
          <p:cNvPr id="5" name="Szövegdoboz 4">
            <a:extLst>
              <a:ext uri="{FF2B5EF4-FFF2-40B4-BE49-F238E27FC236}">
                <a16:creationId xmlns:a16="http://schemas.microsoft.com/office/drawing/2014/main" id="{8922DDA3-65D4-4297-8F9F-0B99C0368163}"/>
              </a:ext>
            </a:extLst>
          </p:cNvPr>
          <p:cNvSpPr txBox="1"/>
          <p:nvPr/>
        </p:nvSpPr>
        <p:spPr>
          <a:xfrm>
            <a:off x="5417127" y="6262255"/>
            <a:ext cx="184731" cy="369332"/>
          </a:xfrm>
          <a:prstGeom prst="rect">
            <a:avLst/>
          </a:prstGeom>
          <a:noFill/>
        </p:spPr>
        <p:txBody>
          <a:bodyPr wrap="none" rtlCol="0">
            <a:spAutoFit/>
          </a:bodyPr>
          <a:lstStyle/>
          <a:p>
            <a:endParaRPr lang="hu-HU" dirty="0"/>
          </a:p>
        </p:txBody>
      </p:sp>
      <p:sp>
        <p:nvSpPr>
          <p:cNvPr id="4" name="Szövegdoboz 3">
            <a:extLst>
              <a:ext uri="{FF2B5EF4-FFF2-40B4-BE49-F238E27FC236}">
                <a16:creationId xmlns:a16="http://schemas.microsoft.com/office/drawing/2014/main" id="{BCA1D60F-4FEB-46C1-ACA4-16944C351DD3}"/>
              </a:ext>
            </a:extLst>
          </p:cNvPr>
          <p:cNvSpPr txBox="1"/>
          <p:nvPr/>
        </p:nvSpPr>
        <p:spPr>
          <a:xfrm>
            <a:off x="-554182" y="4888210"/>
            <a:ext cx="12904500" cy="923330"/>
          </a:xfrm>
          <a:prstGeom prst="rect">
            <a:avLst/>
          </a:prstGeom>
          <a:noFill/>
        </p:spPr>
        <p:txBody>
          <a:bodyPr wrap="square" rtlCol="0">
            <a:spAutoFit/>
          </a:bodyPr>
          <a:lstStyle/>
          <a:p>
            <a:pPr algn="ctr"/>
            <a:r>
              <a:rPr lang="hu-HU" b="1" dirty="0">
                <a:latin typeface="AngsanaUPC" panose="02020603050405020304" pitchFamily="18" charset="-34"/>
                <a:cs typeface="AngsanaUPC" panose="02020603050405020304" pitchFamily="18" charset="-34"/>
              </a:rPr>
              <a:t>AZ INNOVÁCIÓS ÉS TECHNOLÓGIAI MINISZTÉRIUM ÚNKP-20-3 - KÓDSZÁMÚ ÚJ NEMZETI KIVÁLÓSÁG PROGRAMJÁNAK</a:t>
            </a:r>
          </a:p>
          <a:p>
            <a:pPr algn="ctr"/>
            <a:r>
              <a:rPr lang="hu-HU" b="1" dirty="0">
                <a:latin typeface="AngsanaUPC" panose="02020603050405020304" pitchFamily="18" charset="-34"/>
                <a:cs typeface="AngsanaUPC" panose="02020603050405020304" pitchFamily="18" charset="-34"/>
              </a:rPr>
              <a:t>A NEMZETI KUTATÁSI, FEJLESZTÉSI ÉS INNOVÁCIÓS ALAPBÓL FINANSZÍROZOTT SZAKMAI TÁMOGATÁSÁVAL</a:t>
            </a:r>
          </a:p>
          <a:p>
            <a:pPr algn="ctr"/>
            <a:r>
              <a:rPr lang="hu-HU" b="1" dirty="0">
                <a:latin typeface="AngsanaUPC" panose="02020603050405020304" pitchFamily="18" charset="-34"/>
                <a:cs typeface="AngsanaUPC" panose="02020603050405020304" pitchFamily="18" charset="-34"/>
              </a:rPr>
              <a:t>KÉSZÜLT.”</a:t>
            </a:r>
          </a:p>
        </p:txBody>
      </p:sp>
      <p:pic>
        <p:nvPicPr>
          <p:cNvPr id="7" name="Kép 6" descr="A képen szöveg látható&#10;&#10;Automatikusan generált leírás">
            <a:extLst>
              <a:ext uri="{FF2B5EF4-FFF2-40B4-BE49-F238E27FC236}">
                <a16:creationId xmlns:a16="http://schemas.microsoft.com/office/drawing/2014/main" id="{92ED0A11-67DB-4DA3-9390-3C7F18A02B9D}"/>
              </a:ext>
            </a:extLst>
          </p:cNvPr>
          <p:cNvPicPr>
            <a:picLocks noChangeAspect="1"/>
          </p:cNvPicPr>
          <p:nvPr/>
        </p:nvPicPr>
        <p:blipFill rotWithShape="1">
          <a:blip r:embed="rId3">
            <a:extLst>
              <a:ext uri="{28A0092B-C50C-407E-A947-70E740481C1C}">
                <a14:useLocalDpi xmlns:a14="http://schemas.microsoft.com/office/drawing/2010/main" val="0"/>
              </a:ext>
            </a:extLst>
          </a:blip>
          <a:srcRect r="35402"/>
          <a:stretch/>
        </p:blipFill>
        <p:spPr>
          <a:xfrm>
            <a:off x="4814388" y="5735637"/>
            <a:ext cx="2167359" cy="1169062"/>
          </a:xfrm>
          <a:prstGeom prst="rect">
            <a:avLst/>
          </a:prstGeom>
        </p:spPr>
      </p:pic>
    </p:spTree>
    <p:extLst>
      <p:ext uri="{BB962C8B-B14F-4D97-AF65-F5344CB8AC3E}">
        <p14:creationId xmlns:p14="http://schemas.microsoft.com/office/powerpoint/2010/main" val="1298881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EC27C91-EB0D-45D0-8B2F-4C9825A4CEF0}"/>
              </a:ext>
            </a:extLst>
          </p:cNvPr>
          <p:cNvSpPr>
            <a:spLocks noGrp="1"/>
          </p:cNvSpPr>
          <p:nvPr>
            <p:ph type="title"/>
          </p:nvPr>
        </p:nvSpPr>
        <p:spPr/>
        <p:txBody>
          <a:bodyPr/>
          <a:lstStyle/>
          <a:p>
            <a:r>
              <a:rPr lang="hu-HU" dirty="0">
                <a:latin typeface="Impact" panose="020B0806030902050204" pitchFamily="34" charset="0"/>
              </a:rPr>
              <a:t>Vizuálisan is ábrázolja</a:t>
            </a:r>
          </a:p>
        </p:txBody>
      </p:sp>
      <p:pic>
        <p:nvPicPr>
          <p:cNvPr id="5" name="Tartalom helye 4" descr="A képen kültéri, ülő, fa, madár látható&#10;&#10;Automatikusan generált leírás">
            <a:extLst>
              <a:ext uri="{FF2B5EF4-FFF2-40B4-BE49-F238E27FC236}">
                <a16:creationId xmlns:a16="http://schemas.microsoft.com/office/drawing/2014/main" id="{34BA56AF-A2AB-4747-8EC7-EF8108EEC7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1524" y="2230934"/>
            <a:ext cx="2769290" cy="4415500"/>
          </a:xfrm>
        </p:spPr>
      </p:pic>
      <p:sp>
        <p:nvSpPr>
          <p:cNvPr id="6" name="Szövegdoboz 5">
            <a:extLst>
              <a:ext uri="{FF2B5EF4-FFF2-40B4-BE49-F238E27FC236}">
                <a16:creationId xmlns:a16="http://schemas.microsoft.com/office/drawing/2014/main" id="{D316D3EA-B665-4E66-85AF-B01E5798E9D2}"/>
              </a:ext>
            </a:extLst>
          </p:cNvPr>
          <p:cNvSpPr txBox="1"/>
          <p:nvPr/>
        </p:nvSpPr>
        <p:spPr>
          <a:xfrm>
            <a:off x="692367" y="1307604"/>
            <a:ext cx="3714750" cy="923330"/>
          </a:xfrm>
          <a:prstGeom prst="rect">
            <a:avLst/>
          </a:prstGeom>
          <a:noFill/>
        </p:spPr>
        <p:txBody>
          <a:bodyPr wrap="square" rtlCol="0">
            <a:spAutoFit/>
          </a:bodyPr>
          <a:lstStyle/>
          <a:p>
            <a:r>
              <a:rPr lang="hu-HU" b="1" i="1" dirty="0">
                <a:latin typeface="Times New Roman" panose="02020603050405020304" pitchFamily="18" charset="0"/>
                <a:cs typeface="Times New Roman" panose="02020603050405020304" pitchFamily="18" charset="0"/>
              </a:rPr>
              <a:t>Honnan lehet ennyire pontos információja arról, hogy néz ki egy akasztás 12 évesen?</a:t>
            </a:r>
          </a:p>
        </p:txBody>
      </p:sp>
      <p:sp>
        <p:nvSpPr>
          <p:cNvPr id="7" name="Szövegdoboz 6">
            <a:extLst>
              <a:ext uri="{FF2B5EF4-FFF2-40B4-BE49-F238E27FC236}">
                <a16:creationId xmlns:a16="http://schemas.microsoft.com/office/drawing/2014/main" id="{E7C69E88-D5B5-41B8-BCEC-DC464DBE6276}"/>
              </a:ext>
            </a:extLst>
          </p:cNvPr>
          <p:cNvSpPr txBox="1"/>
          <p:nvPr/>
        </p:nvSpPr>
        <p:spPr>
          <a:xfrm>
            <a:off x="8695031" y="3708697"/>
            <a:ext cx="2725445" cy="1200329"/>
          </a:xfrm>
          <a:prstGeom prst="rect">
            <a:avLst/>
          </a:prstGeom>
          <a:noFill/>
        </p:spPr>
        <p:txBody>
          <a:bodyPr wrap="square" rtlCol="0">
            <a:spAutoFit/>
          </a:bodyPr>
          <a:lstStyle/>
          <a:p>
            <a:r>
              <a:rPr lang="hu-HU" b="1" dirty="0">
                <a:latin typeface="Times New Roman" panose="02020603050405020304" pitchFamily="18" charset="0"/>
                <a:cs typeface="Times New Roman" panose="02020603050405020304" pitchFamily="18" charset="0"/>
              </a:rPr>
              <a:t>A Kis </a:t>
            </a:r>
            <a:r>
              <a:rPr lang="hu-HU" b="1" dirty="0" err="1">
                <a:latin typeface="Times New Roman" panose="02020603050405020304" pitchFamily="18" charset="0"/>
                <a:cs typeface="Times New Roman" panose="02020603050405020304" pitchFamily="18" charset="0"/>
              </a:rPr>
              <a:t>Ujság</a:t>
            </a:r>
            <a:r>
              <a:rPr lang="hu-HU" b="1" dirty="0">
                <a:latin typeface="Times New Roman" panose="02020603050405020304" pitchFamily="18" charset="0"/>
                <a:cs typeface="Times New Roman" panose="02020603050405020304" pitchFamily="18" charset="0"/>
              </a:rPr>
              <a:t> illusztrációval együtt tudósít (1900. november 23.)</a:t>
            </a:r>
          </a:p>
        </p:txBody>
      </p:sp>
      <p:pic>
        <p:nvPicPr>
          <p:cNvPr id="4" name="Kép 3" descr="A képen szöveg, könyv, fénykép, épület látható&#10;&#10;Automatikusan generált leírás">
            <a:extLst>
              <a:ext uri="{FF2B5EF4-FFF2-40B4-BE49-F238E27FC236}">
                <a16:creationId xmlns:a16="http://schemas.microsoft.com/office/drawing/2014/main" id="{0BE52E6D-F5CB-4FDD-90A8-5E2312C8E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561" y="1562257"/>
            <a:ext cx="3247470" cy="5216210"/>
          </a:xfrm>
          <a:prstGeom prst="rect">
            <a:avLst/>
          </a:prstGeom>
        </p:spPr>
      </p:pic>
    </p:spTree>
    <p:extLst>
      <p:ext uri="{BB962C8B-B14F-4D97-AF65-F5344CB8AC3E}">
        <p14:creationId xmlns:p14="http://schemas.microsoft.com/office/powerpoint/2010/main" val="440767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73FD40C-180E-4FDB-9B40-7D4DFCBB8947}"/>
              </a:ext>
            </a:extLst>
          </p:cNvPr>
          <p:cNvSpPr>
            <a:spLocks noGrp="1"/>
          </p:cNvSpPr>
          <p:nvPr>
            <p:ph type="title"/>
          </p:nvPr>
        </p:nvSpPr>
        <p:spPr/>
        <p:txBody>
          <a:bodyPr/>
          <a:lstStyle/>
          <a:p>
            <a:r>
              <a:rPr lang="hu-HU" dirty="0">
                <a:latin typeface="Impact" panose="020B0806030902050204" pitchFamily="34" charset="0"/>
              </a:rPr>
              <a:t>A tragédia folytatása</a:t>
            </a:r>
          </a:p>
        </p:txBody>
      </p:sp>
      <p:pic>
        <p:nvPicPr>
          <p:cNvPr id="4" name="Tartalom helye 3">
            <a:extLst>
              <a:ext uri="{FF2B5EF4-FFF2-40B4-BE49-F238E27FC236}">
                <a16:creationId xmlns:a16="http://schemas.microsoft.com/office/drawing/2014/main" id="{B1A2BB3C-B3BF-4FDE-A664-A8C48581BB42}"/>
              </a:ext>
            </a:extLst>
          </p:cNvPr>
          <p:cNvPicPr>
            <a:picLocks noGrp="1" noChangeAspect="1"/>
          </p:cNvPicPr>
          <p:nvPr>
            <p:ph idx="1"/>
          </p:nvPr>
        </p:nvPicPr>
        <p:blipFill rotWithShape="1">
          <a:blip r:embed="rId2"/>
          <a:srcRect l="20315" t="53935" r="59946" b="15601"/>
          <a:stretch/>
        </p:blipFill>
        <p:spPr>
          <a:xfrm>
            <a:off x="1065321" y="1554062"/>
            <a:ext cx="3895748" cy="3381922"/>
          </a:xfrm>
          <a:prstGeom prst="rect">
            <a:avLst/>
          </a:prstGeom>
        </p:spPr>
      </p:pic>
      <p:pic>
        <p:nvPicPr>
          <p:cNvPr id="6" name="Kép 5">
            <a:extLst>
              <a:ext uri="{FF2B5EF4-FFF2-40B4-BE49-F238E27FC236}">
                <a16:creationId xmlns:a16="http://schemas.microsoft.com/office/drawing/2014/main" id="{CD383743-EE34-413F-B2B3-2DC55AC0EF18}"/>
              </a:ext>
            </a:extLst>
          </p:cNvPr>
          <p:cNvPicPr>
            <a:picLocks noChangeAspect="1"/>
          </p:cNvPicPr>
          <p:nvPr/>
        </p:nvPicPr>
        <p:blipFill rotWithShape="1">
          <a:blip r:embed="rId3"/>
          <a:srcRect l="44854" t="24652" r="32355" b="11845"/>
          <a:stretch/>
        </p:blipFill>
        <p:spPr>
          <a:xfrm>
            <a:off x="5841205" y="503078"/>
            <a:ext cx="3870664" cy="6066398"/>
          </a:xfrm>
          <a:prstGeom prst="rect">
            <a:avLst/>
          </a:prstGeom>
        </p:spPr>
      </p:pic>
      <p:sp>
        <p:nvSpPr>
          <p:cNvPr id="3" name="Szövegdoboz 2">
            <a:extLst>
              <a:ext uri="{FF2B5EF4-FFF2-40B4-BE49-F238E27FC236}">
                <a16:creationId xmlns:a16="http://schemas.microsoft.com/office/drawing/2014/main" id="{BFFCF1F7-BA1C-488C-8E17-EB1CF687EA3C}"/>
              </a:ext>
            </a:extLst>
          </p:cNvPr>
          <p:cNvSpPr txBox="1"/>
          <p:nvPr/>
        </p:nvSpPr>
        <p:spPr>
          <a:xfrm>
            <a:off x="1929413" y="4980772"/>
            <a:ext cx="3201746" cy="646331"/>
          </a:xfrm>
          <a:prstGeom prst="rect">
            <a:avLst/>
          </a:prstGeom>
          <a:noFill/>
        </p:spPr>
        <p:txBody>
          <a:bodyPr wrap="square" rtlCol="0">
            <a:spAutoFit/>
          </a:bodyPr>
          <a:lstStyle/>
          <a:p>
            <a:r>
              <a:rPr lang="hu-HU" b="1" dirty="0"/>
              <a:t>Budapesti Hírlap 1900. november 29.</a:t>
            </a:r>
          </a:p>
        </p:txBody>
      </p:sp>
      <p:sp>
        <p:nvSpPr>
          <p:cNvPr id="7" name="Szövegdoboz 6">
            <a:extLst>
              <a:ext uri="{FF2B5EF4-FFF2-40B4-BE49-F238E27FC236}">
                <a16:creationId xmlns:a16="http://schemas.microsoft.com/office/drawing/2014/main" id="{4E773CFF-4F13-4961-905B-A0CE2BF39D3D}"/>
              </a:ext>
            </a:extLst>
          </p:cNvPr>
          <p:cNvSpPr txBox="1"/>
          <p:nvPr/>
        </p:nvSpPr>
        <p:spPr>
          <a:xfrm>
            <a:off x="9969623" y="5131293"/>
            <a:ext cx="1766657" cy="1754326"/>
          </a:xfrm>
          <a:prstGeom prst="rect">
            <a:avLst/>
          </a:prstGeom>
          <a:noFill/>
        </p:spPr>
        <p:txBody>
          <a:bodyPr wrap="square" rtlCol="0">
            <a:spAutoFit/>
          </a:bodyPr>
          <a:lstStyle/>
          <a:p>
            <a:r>
              <a:rPr lang="hu-HU" b="1" dirty="0"/>
              <a:t>Magyarország 1901. április 12.</a:t>
            </a:r>
          </a:p>
          <a:p>
            <a:r>
              <a:rPr lang="hu-HU" b="1" dirty="0"/>
              <a:t>(Ugyanerről az esetről a Kis </a:t>
            </a:r>
            <a:r>
              <a:rPr lang="hu-HU" b="1" dirty="0" err="1"/>
              <a:t>Ujság</a:t>
            </a:r>
            <a:r>
              <a:rPr lang="hu-HU" b="1" dirty="0"/>
              <a:t> is cikket közöl)</a:t>
            </a:r>
          </a:p>
        </p:txBody>
      </p:sp>
    </p:spTree>
    <p:extLst>
      <p:ext uri="{BB962C8B-B14F-4D97-AF65-F5344CB8AC3E}">
        <p14:creationId xmlns:p14="http://schemas.microsoft.com/office/powerpoint/2010/main" val="4176140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C15BC91-731E-4172-BFBF-754711613B72}"/>
              </a:ext>
            </a:extLst>
          </p:cNvPr>
          <p:cNvSpPr>
            <a:spLocks noGrp="1"/>
          </p:cNvSpPr>
          <p:nvPr>
            <p:ph type="title"/>
          </p:nvPr>
        </p:nvSpPr>
        <p:spPr/>
        <p:txBody>
          <a:bodyPr/>
          <a:lstStyle/>
          <a:p>
            <a:r>
              <a:rPr lang="hu-HU" dirty="0">
                <a:latin typeface="Impact" panose="020B0806030902050204" pitchFamily="34" charset="0"/>
              </a:rPr>
              <a:t>A kis Emma</a:t>
            </a:r>
          </a:p>
        </p:txBody>
      </p:sp>
      <p:sp>
        <p:nvSpPr>
          <p:cNvPr id="3" name="Tartalom helye 2">
            <a:extLst>
              <a:ext uri="{FF2B5EF4-FFF2-40B4-BE49-F238E27FC236}">
                <a16:creationId xmlns:a16="http://schemas.microsoft.com/office/drawing/2014/main" id="{18682725-29FF-4546-8E60-2EFAC21E9E43}"/>
              </a:ext>
            </a:extLst>
          </p:cNvPr>
          <p:cNvSpPr>
            <a:spLocks noGrp="1"/>
          </p:cNvSpPr>
          <p:nvPr>
            <p:ph idx="1"/>
          </p:nvPr>
        </p:nvSpPr>
        <p:spPr/>
        <p:txBody>
          <a:bodyPr>
            <a:normAutofit fontScale="85000" lnSpcReduction="20000"/>
          </a:bodyPr>
          <a:lstStyle/>
          <a:p>
            <a:r>
              <a:rPr lang="hu-HU" dirty="0">
                <a:latin typeface="Times New Roman" panose="02020603050405020304" pitchFamily="18" charset="0"/>
                <a:cs typeface="Times New Roman" panose="02020603050405020304" pitchFamily="18" charset="0"/>
              </a:rPr>
              <a:t>Csáth Géza kötetbe nem sorolt írásai között</a:t>
            </a:r>
          </a:p>
          <a:p>
            <a:r>
              <a:rPr lang="hu-HU" dirty="0">
                <a:latin typeface="Times New Roman" panose="02020603050405020304" pitchFamily="18" charset="0"/>
                <a:cs typeface="Times New Roman" panose="02020603050405020304" pitchFamily="18" charset="0"/>
              </a:rPr>
              <a:t>1912.</a:t>
            </a:r>
          </a:p>
          <a:p>
            <a:pPr marL="0" indent="0">
              <a:buNone/>
            </a:pPr>
            <a:r>
              <a:rPr lang="hu-HU" dirty="0">
                <a:latin typeface="Times New Roman" panose="02020603050405020304" pitchFamily="18" charset="0"/>
                <a:cs typeface="Times New Roman" panose="02020603050405020304" pitchFamily="18" charset="0"/>
              </a:rPr>
              <a:t>„(…)Október huszonötödikén olvastam az újságban, hogy egy kocsist felakasztottak, mert meggyilkolta és kirabolta az utasát. Hosszan le volt írva, hogyan viselkedett a kocsis a siralomházban és reggel az akasztófa alatt. Azon a napon szüleim a vacsoránál az akasztásról beszéltek, és apám elmesélte azt az akasztást, amelyet húszéves korában látott. - De szerettem volna látni! - kiáltottam. - Örülj neki - mondta apám -, hogy nem láttad, és ne is nézz meg soha egyet se, mert azzal álmodsz hét esztendeig, mint én.</a:t>
            </a:r>
          </a:p>
          <a:p>
            <a:pPr marL="0" indent="0">
              <a:buNone/>
            </a:pPr>
            <a:r>
              <a:rPr lang="hu-HU" dirty="0">
                <a:latin typeface="Times New Roman" panose="02020603050405020304" pitchFamily="18" charset="0"/>
                <a:cs typeface="Times New Roman" panose="02020603050405020304" pitchFamily="18" charset="0"/>
              </a:rPr>
              <a:t>Másnap délelőtt, iskola után, azt ajánlottam Gábor bátyámnak, hogy csináljunk akasztófát, és akasszunk fel rajta egy macskát vagy kutyát. Gábornak tetszett a terv, és hamarosan a padláson dolgoztunk. Egy ruhaszárító kötelet szedtünk le, és hurkot csináltunk rá. Az akasztófa-ácsolásról azonban lemondtunk, mert egyrészt nem volt gerendánk, másrészt pedig tartottunk tőle, hogy ha az udvaron rendeznénk akasztásokat, a szülők beleavatkoznának a dologba.(…)”</a:t>
            </a:r>
          </a:p>
        </p:txBody>
      </p:sp>
    </p:spTree>
    <p:extLst>
      <p:ext uri="{BB962C8B-B14F-4D97-AF65-F5344CB8AC3E}">
        <p14:creationId xmlns:p14="http://schemas.microsoft.com/office/powerpoint/2010/main" val="2590894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C15BC91-731E-4172-BFBF-754711613B72}"/>
              </a:ext>
            </a:extLst>
          </p:cNvPr>
          <p:cNvSpPr>
            <a:spLocks noGrp="1"/>
          </p:cNvSpPr>
          <p:nvPr>
            <p:ph type="title"/>
          </p:nvPr>
        </p:nvSpPr>
        <p:spPr/>
        <p:txBody>
          <a:bodyPr/>
          <a:lstStyle/>
          <a:p>
            <a:endParaRPr lang="hu-HU" dirty="0">
              <a:latin typeface="Impact" panose="020B0806030902050204" pitchFamily="34" charset="0"/>
            </a:endParaRPr>
          </a:p>
        </p:txBody>
      </p:sp>
      <p:sp>
        <p:nvSpPr>
          <p:cNvPr id="3" name="Tartalom helye 2">
            <a:extLst>
              <a:ext uri="{FF2B5EF4-FFF2-40B4-BE49-F238E27FC236}">
                <a16:creationId xmlns:a16="http://schemas.microsoft.com/office/drawing/2014/main" id="{18682725-29FF-4546-8E60-2EFAC21E9E43}"/>
              </a:ext>
            </a:extLst>
          </p:cNvPr>
          <p:cNvSpPr>
            <a:spLocks noGrp="1"/>
          </p:cNvSpPr>
          <p:nvPr>
            <p:ph idx="1"/>
          </p:nvPr>
        </p:nvSpPr>
        <p:spPr>
          <a:xfrm>
            <a:off x="701336" y="1029810"/>
            <a:ext cx="10652464" cy="5147153"/>
          </a:xfrm>
        </p:spPr>
        <p:txBody>
          <a:bodyPr>
            <a:normAutofit/>
          </a:bodyPr>
          <a:lstStyle/>
          <a:p>
            <a:r>
              <a:rPr lang="hu-HU" dirty="0">
                <a:latin typeface="Times New Roman" panose="02020603050405020304" pitchFamily="18" charset="0"/>
                <a:cs typeface="Times New Roman" panose="02020603050405020304" pitchFamily="18" charset="0"/>
              </a:rPr>
              <a:t>1911. utáni írói ars poeticája </a:t>
            </a:r>
            <a:r>
              <a:rPr lang="hu-HU" b="1" dirty="0">
                <a:latin typeface="Times New Roman" panose="02020603050405020304" pitchFamily="18" charset="0"/>
                <a:cs typeface="Times New Roman" panose="02020603050405020304" pitchFamily="18" charset="0"/>
              </a:rPr>
              <a:t>„csak megtörtént dolgokat szabad írni” </a:t>
            </a:r>
          </a:p>
          <a:p>
            <a:r>
              <a:rPr lang="hu-HU" dirty="0">
                <a:latin typeface="Times New Roman" panose="02020603050405020304" pitchFamily="18" charset="0"/>
                <a:cs typeface="Times New Roman" panose="02020603050405020304" pitchFamily="18" charset="0"/>
              </a:rPr>
              <a:t>Önéletrajzi ihletettség is </a:t>
            </a:r>
            <a:r>
              <a:rPr lang="hu-HU" dirty="0" err="1">
                <a:latin typeface="Times New Roman" panose="02020603050405020304" pitchFamily="18" charset="0"/>
                <a:cs typeface="Times New Roman" panose="02020603050405020304" pitchFamily="18" charset="0"/>
              </a:rPr>
              <a:t>tettenérhető</a:t>
            </a:r>
            <a:r>
              <a:rPr lang="hu-HU" dirty="0">
                <a:latin typeface="Times New Roman" panose="02020603050405020304" pitchFamily="18" charset="0"/>
                <a:cs typeface="Times New Roman" panose="02020603050405020304" pitchFamily="18" charset="0"/>
              </a:rPr>
              <a:t>: Nemi életem leírása című emlékiratában megjelenik a novellában megidézett „vágatás”</a:t>
            </a:r>
          </a:p>
          <a:p>
            <a:r>
              <a:rPr lang="hu-HU" dirty="0">
                <a:latin typeface="Times New Roman" panose="02020603050405020304" pitchFamily="18" charset="0"/>
                <a:cs typeface="Times New Roman" panose="02020603050405020304" pitchFamily="18" charset="0"/>
              </a:rPr>
              <a:t>A sajtó mint ihletforrás nem egyedi az életműben: </a:t>
            </a:r>
            <a:r>
              <a:rPr lang="hu-HU" dirty="0" err="1">
                <a:latin typeface="Times New Roman" panose="02020603050405020304" pitchFamily="18" charset="0"/>
                <a:cs typeface="Times New Roman" panose="02020603050405020304" pitchFamily="18" charset="0"/>
              </a:rPr>
              <a:t>Trepov</a:t>
            </a:r>
            <a:r>
              <a:rPr lang="hu-HU" dirty="0">
                <a:latin typeface="Times New Roman" panose="02020603050405020304" pitchFamily="18" charset="0"/>
                <a:cs typeface="Times New Roman" panose="02020603050405020304" pitchFamily="18" charset="0"/>
              </a:rPr>
              <a:t> a boncolóasztalon (nem kizárt, hogy eredetileg glosszának készült, a „hírek” rovatban jelent meg a Budapesti Naplóban. </a:t>
            </a:r>
            <a:r>
              <a:rPr lang="hu-HU" dirty="0" err="1">
                <a:latin typeface="Times New Roman" panose="02020603050405020304" pitchFamily="18" charset="0"/>
                <a:cs typeface="Times New Roman" panose="02020603050405020304" pitchFamily="18" charset="0"/>
              </a:rPr>
              <a:t>Trepov</a:t>
            </a:r>
            <a:r>
              <a:rPr lang="hu-HU" dirty="0">
                <a:latin typeface="Times New Roman" panose="02020603050405020304" pitchFamily="18" charset="0"/>
                <a:cs typeface="Times New Roman" panose="02020603050405020304" pitchFamily="18" charset="0"/>
              </a:rPr>
              <a:t> a korabeli olvasó számára nem tűnik fiktív figurának, valós személy volt. Az orosz cár által kinevezett katonai kormányzó, akinek a kezébe diktátori hatalmat adtak. Forradalmárok mérgezhették meg.)</a:t>
            </a:r>
          </a:p>
          <a:p>
            <a:pPr marL="0" indent="0">
              <a:buNone/>
            </a:pPr>
            <a:endParaRPr lang="hu-HU" dirty="0"/>
          </a:p>
        </p:txBody>
      </p:sp>
    </p:spTree>
    <p:extLst>
      <p:ext uri="{BB962C8B-B14F-4D97-AF65-F5344CB8AC3E}">
        <p14:creationId xmlns:p14="http://schemas.microsoft.com/office/powerpoint/2010/main" val="3247667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E689F71-9962-43B1-A0FE-294A017C1E3E}"/>
              </a:ext>
            </a:extLst>
          </p:cNvPr>
          <p:cNvSpPr>
            <a:spLocks noGrp="1"/>
          </p:cNvSpPr>
          <p:nvPr>
            <p:ph type="title"/>
          </p:nvPr>
        </p:nvSpPr>
        <p:spPr/>
        <p:txBody>
          <a:bodyPr/>
          <a:lstStyle/>
          <a:p>
            <a:r>
              <a:rPr lang="hu-HU" dirty="0">
                <a:latin typeface="Impact" panose="020B0806030902050204" pitchFamily="34" charset="0"/>
              </a:rPr>
              <a:t>A szatmári gyilkosságról</a:t>
            </a:r>
          </a:p>
        </p:txBody>
      </p:sp>
      <p:sp>
        <p:nvSpPr>
          <p:cNvPr id="3" name="Tartalom helye 2">
            <a:extLst>
              <a:ext uri="{FF2B5EF4-FFF2-40B4-BE49-F238E27FC236}">
                <a16:creationId xmlns:a16="http://schemas.microsoft.com/office/drawing/2014/main" id="{E7244ADF-F1CD-4EC0-92B1-0AA8C3A9BE15}"/>
              </a:ext>
            </a:extLst>
          </p:cNvPr>
          <p:cNvSpPr>
            <a:spLocks noGrp="1"/>
          </p:cNvSpPr>
          <p:nvPr>
            <p:ph idx="1"/>
          </p:nvPr>
        </p:nvSpPr>
        <p:spPr/>
        <p:txBody>
          <a:bodyPr>
            <a:normAutofit/>
          </a:bodyPr>
          <a:lstStyle/>
          <a:p>
            <a:r>
              <a:rPr lang="hu-HU" dirty="0">
                <a:latin typeface="Times New Roman" panose="02020603050405020304" pitchFamily="18" charset="0"/>
                <a:cs typeface="Times New Roman" panose="02020603050405020304" pitchFamily="18" charset="0"/>
              </a:rPr>
              <a:t>Papp Béla elszegényedett dzsentri felbérelte az egyik jobbágyát, hogy ölje meg gimnazista korú testvérét</a:t>
            </a:r>
          </a:p>
          <a:p>
            <a:r>
              <a:rPr lang="hu-HU" dirty="0">
                <a:latin typeface="Times New Roman" panose="02020603050405020304" pitchFamily="18" charset="0"/>
                <a:cs typeface="Times New Roman" panose="02020603050405020304" pitchFamily="18" charset="0"/>
              </a:rPr>
              <a:t>Pazarló életformája miatt az apja nem akarta ráhagyni a családi vagyont</a:t>
            </a:r>
          </a:p>
          <a:p>
            <a:r>
              <a:rPr lang="hu-HU" dirty="0">
                <a:latin typeface="Times New Roman" panose="02020603050405020304" pitchFamily="18" charset="0"/>
                <a:cs typeface="Times New Roman" panose="02020603050405020304" pitchFamily="18" charset="0"/>
              </a:rPr>
              <a:t>Az ügy Ferenc Józsefhez is eljutott</a:t>
            </a:r>
          </a:p>
          <a:p>
            <a:r>
              <a:rPr lang="hu-HU" dirty="0">
                <a:latin typeface="Times New Roman" panose="02020603050405020304" pitchFamily="18" charset="0"/>
                <a:cs typeface="Times New Roman" panose="02020603050405020304" pitchFamily="18" charset="0"/>
              </a:rPr>
              <a:t>A végső ítélet: a bérgyilkosnak életfogytiglani börtön</a:t>
            </a:r>
          </a:p>
          <a:p>
            <a:r>
              <a:rPr lang="hu-HU" dirty="0">
                <a:latin typeface="Times New Roman" panose="02020603050405020304" pitchFamily="18" charset="0"/>
                <a:cs typeface="Times New Roman" panose="02020603050405020304" pitchFamily="18" charset="0"/>
              </a:rPr>
              <a:t>Papp Bélát halálra ítélik</a:t>
            </a:r>
          </a:p>
          <a:p>
            <a:pPr marL="0" indent="0">
              <a:buNone/>
            </a:pPr>
            <a:endParaRPr lang="hu-HU" dirty="0"/>
          </a:p>
        </p:txBody>
      </p:sp>
    </p:spTree>
    <p:extLst>
      <p:ext uri="{BB962C8B-B14F-4D97-AF65-F5344CB8AC3E}">
        <p14:creationId xmlns:p14="http://schemas.microsoft.com/office/powerpoint/2010/main" val="161369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E9580D1-AD56-47B0-A69E-8AC30DD115FD}"/>
              </a:ext>
            </a:extLst>
          </p:cNvPr>
          <p:cNvSpPr>
            <a:spLocks noGrp="1"/>
          </p:cNvSpPr>
          <p:nvPr>
            <p:ph type="title"/>
          </p:nvPr>
        </p:nvSpPr>
        <p:spPr>
          <a:xfrm>
            <a:off x="457200" y="1"/>
            <a:ext cx="10896600" cy="1690688"/>
          </a:xfrm>
        </p:spPr>
        <p:txBody>
          <a:bodyPr/>
          <a:lstStyle/>
          <a:p>
            <a:r>
              <a:rPr lang="hu-HU" dirty="0">
                <a:latin typeface="Impact" panose="020B0806030902050204" pitchFamily="34" charset="0"/>
              </a:rPr>
              <a:t>Feljegyzés egy gyermek naplójából</a:t>
            </a:r>
          </a:p>
        </p:txBody>
      </p:sp>
      <p:sp>
        <p:nvSpPr>
          <p:cNvPr id="3" name="Tartalom helye 2">
            <a:extLst>
              <a:ext uri="{FF2B5EF4-FFF2-40B4-BE49-F238E27FC236}">
                <a16:creationId xmlns:a16="http://schemas.microsoft.com/office/drawing/2014/main" id="{566F6051-7C49-49DA-B09E-D894153ABC29}"/>
              </a:ext>
            </a:extLst>
          </p:cNvPr>
          <p:cNvSpPr>
            <a:spLocks noGrp="1"/>
          </p:cNvSpPr>
          <p:nvPr>
            <p:ph idx="1"/>
          </p:nvPr>
        </p:nvSpPr>
        <p:spPr>
          <a:xfrm>
            <a:off x="290945" y="1233055"/>
            <a:ext cx="11245274" cy="5259820"/>
          </a:xfrm>
        </p:spPr>
        <p:txBody>
          <a:bodyPr>
            <a:noAutofit/>
          </a:bodyPr>
          <a:lstStyle/>
          <a:p>
            <a:pPr marL="0" indent="0" algn="just">
              <a:lnSpc>
                <a:spcPct val="120000"/>
              </a:lnSpc>
              <a:buNone/>
            </a:pPr>
            <a:r>
              <a:rPr lang="hu-HU" sz="1600" b="1" dirty="0">
                <a:latin typeface="Times New Roman" panose="02020603050405020304" pitchFamily="18" charset="0"/>
                <a:cs typeface="Times New Roman" panose="02020603050405020304" pitchFamily="18" charset="0"/>
              </a:rPr>
              <a:t>1900. november 20. Szerda:</a:t>
            </a:r>
            <a:r>
              <a:rPr lang="hu-HU" sz="1600" dirty="0">
                <a:latin typeface="Times New Roman" panose="02020603050405020304" pitchFamily="18" charset="0"/>
                <a:cs typeface="Times New Roman" panose="02020603050405020304" pitchFamily="18" charset="0"/>
              </a:rPr>
              <a:t> „Ma hirdették ki a halálítéletét Papp Bélának, a szatmári dzsentrinek </a:t>
            </a:r>
            <a:r>
              <a:rPr lang="hu-HU" sz="1600" dirty="0" err="1">
                <a:latin typeface="Times New Roman" panose="02020603050405020304" pitchFamily="18" charset="0"/>
                <a:cs typeface="Times New Roman" panose="02020603050405020304" pitchFamily="18" charset="0"/>
              </a:rPr>
              <a:t>öccse</a:t>
            </a:r>
            <a:r>
              <a:rPr lang="hu-HU" sz="1600" dirty="0">
                <a:latin typeface="Times New Roman" panose="02020603050405020304" pitchFamily="18" charset="0"/>
                <a:cs typeface="Times New Roman" panose="02020603050405020304" pitchFamily="18" charset="0"/>
              </a:rPr>
              <a:t>, Elemér gyilkosának. Körülbelül egy éve, hogy Papp Elemér VII. </a:t>
            </a:r>
            <a:r>
              <a:rPr lang="hu-HU" sz="1600" dirty="0" err="1">
                <a:latin typeface="Times New Roman" panose="02020603050405020304" pitchFamily="18" charset="0"/>
                <a:cs typeface="Times New Roman" panose="02020603050405020304" pitchFamily="18" charset="0"/>
              </a:rPr>
              <a:t>gimnazistáér</a:t>
            </a:r>
            <a:r>
              <a:rPr lang="hu-HU" sz="1600" dirty="0">
                <a:latin typeface="Times New Roman" panose="02020603050405020304" pitchFamily="18" charset="0"/>
                <a:cs typeface="Times New Roman" panose="02020603050405020304" pitchFamily="18" charset="0"/>
              </a:rPr>
              <a:t>[t], ki egy tanárnál lakott, elküldetett egy lovas két lóval, hogy rögtön jöjjön, édesanyja rosszul van. De mikor mennek az úton, jön egy juhász, és alaposan </a:t>
            </a:r>
            <a:r>
              <a:rPr lang="hu-HU" sz="1600" dirty="0" err="1">
                <a:latin typeface="Times New Roman" panose="02020603050405020304" pitchFamily="18" charset="0"/>
                <a:cs typeface="Times New Roman" panose="02020603050405020304" pitchFamily="18" charset="0"/>
              </a:rPr>
              <a:t>fejbeteremti</a:t>
            </a:r>
            <a:r>
              <a:rPr lang="hu-HU" sz="1600" dirty="0">
                <a:latin typeface="Times New Roman" panose="02020603050405020304" pitchFamily="18" charset="0"/>
                <a:cs typeface="Times New Roman" panose="02020603050405020304" pitchFamily="18" charset="0"/>
              </a:rPr>
              <a:t> egy </a:t>
            </a:r>
            <a:r>
              <a:rPr lang="hu-HU" sz="1600" dirty="0" err="1">
                <a:latin typeface="Times New Roman" panose="02020603050405020304" pitchFamily="18" charset="0"/>
                <a:cs typeface="Times New Roman" panose="02020603050405020304" pitchFamily="18" charset="0"/>
              </a:rPr>
              <a:t>pisztolyna</a:t>
            </a:r>
            <a:r>
              <a:rPr lang="hu-HU" sz="1600" dirty="0">
                <a:latin typeface="Times New Roman" panose="02020603050405020304" pitchFamily="18" charset="0"/>
                <a:cs typeface="Times New Roman" panose="02020603050405020304" pitchFamily="18" charset="0"/>
              </a:rPr>
              <a:t> az agyával, azután rásüti. Az egész ördögi tervet két bátyja, Papp Béla és Papp Zoltán főzték ki, hogy </a:t>
            </a:r>
            <a:r>
              <a:rPr lang="hu-HU" sz="1600" dirty="0" err="1">
                <a:latin typeface="Times New Roman" panose="02020603050405020304" pitchFamily="18" charset="0"/>
                <a:cs typeface="Times New Roman" panose="02020603050405020304" pitchFamily="18" charset="0"/>
              </a:rPr>
              <a:t>öccsük</a:t>
            </a:r>
            <a:r>
              <a:rPr lang="hu-HU" sz="1600" dirty="0">
                <a:latin typeface="Times New Roman" panose="02020603050405020304" pitchFamily="18" charset="0"/>
                <a:cs typeface="Times New Roman" panose="02020603050405020304" pitchFamily="18" charset="0"/>
              </a:rPr>
              <a:t> vagyona reájuk szálljon. Mert Papp Bélának, ki nagyon nagy lábon élt, adóssága már a füléig ért. Többször akarták ezt, egyszer vízbe fullasztani, másodszor megmérgezni, a harmadszor sikerült. Másnap a holttestet Papp Béla – midőn nejével a színházból jött – találta meg az országúton (ez már előre ki volt csinálva), és színlelt szomorúsággal a városba vitte. A gyilkos </a:t>
            </a:r>
            <a:r>
              <a:rPr lang="hu-HU" sz="1600" dirty="0" err="1">
                <a:latin typeface="Times New Roman" panose="02020603050405020304" pitchFamily="18" charset="0"/>
                <a:cs typeface="Times New Roman" panose="02020603050405020304" pitchFamily="18" charset="0"/>
              </a:rPr>
              <a:t>Zsoldics</a:t>
            </a:r>
            <a:r>
              <a:rPr lang="hu-HU" sz="1600" dirty="0">
                <a:latin typeface="Times New Roman" panose="02020603050405020304" pitchFamily="18" charset="0"/>
                <a:cs typeface="Times New Roman" panose="02020603050405020304" pitchFamily="18" charset="0"/>
              </a:rPr>
              <a:t> Mihály juhász volt, Papp Bélának juhásza, olyan juhász, kinek ura szava szentírás, azonkívül 2.000 f[o]r[in]t sem megvetendő kapitális, azonkívül csak nem löveti magát az ember főbe urától. Papp Zoltán kapott mint bűnrészes 15 évi fegyházat. </a:t>
            </a:r>
            <a:r>
              <a:rPr lang="hu-HU" sz="1600" dirty="0" err="1">
                <a:latin typeface="Times New Roman" panose="02020603050405020304" pitchFamily="18" charset="0"/>
                <a:cs typeface="Times New Roman" panose="02020603050405020304" pitchFamily="18" charset="0"/>
              </a:rPr>
              <a:t>Zsoldics</a:t>
            </a:r>
            <a:r>
              <a:rPr lang="hu-HU" sz="1600" dirty="0">
                <a:latin typeface="Times New Roman" panose="02020603050405020304" pitchFamily="18" charset="0"/>
                <a:cs typeface="Times New Roman" panose="02020603050405020304" pitchFamily="18" charset="0"/>
              </a:rPr>
              <a:t> (először </a:t>
            </a:r>
            <a:r>
              <a:rPr lang="hu-HU" sz="1600" dirty="0" err="1">
                <a:latin typeface="Times New Roman" panose="02020603050405020304" pitchFamily="18" charset="0"/>
                <a:cs typeface="Times New Roman" panose="02020603050405020304" pitchFamily="18" charset="0"/>
              </a:rPr>
              <a:t>kötélt</a:t>
            </a:r>
            <a:r>
              <a:rPr lang="hu-HU" sz="1600" dirty="0">
                <a:latin typeface="Times New Roman" panose="02020603050405020304" pitchFamily="18" charset="0"/>
                <a:cs typeface="Times New Roman" panose="02020603050405020304" pitchFamily="18" charset="0"/>
              </a:rPr>
              <a:t> és) végleg életfogytiglani fegyházat. Papp Béla véglegesen akasztófát. Az egész országban másról se beszélnek. A hóhér megérkezett Szatmárra, hol egyetlenegy szállóba se akarták befogadni. </a:t>
            </a:r>
            <a:r>
              <a:rPr lang="hu-HU" sz="1600" b="1" dirty="0">
                <a:latin typeface="Times New Roman" panose="02020603050405020304" pitchFamily="18" charset="0"/>
                <a:cs typeface="Times New Roman" panose="02020603050405020304" pitchFamily="18" charset="0"/>
              </a:rPr>
              <a:t>Holnap lesz az akasztás. Én mégis e dolgot (akasztást) gyilkosságnak tartom, nincsen ennek semmi morális értéke, csupán az elítéltre nézve. Az iszonyú gondolat engem is megdöbbent, és érzem, hogy ha király volnék, nem ítélném el.</a:t>
            </a:r>
          </a:p>
          <a:p>
            <a:pPr marL="0" indent="0" algn="just">
              <a:lnSpc>
                <a:spcPct val="120000"/>
              </a:lnSpc>
              <a:buNone/>
            </a:pPr>
            <a:r>
              <a:rPr lang="hu-HU" sz="1600" dirty="0">
                <a:latin typeface="Times New Roman" panose="02020603050405020304" pitchFamily="18" charset="0"/>
                <a:cs typeface="Times New Roman" panose="02020603050405020304" pitchFamily="18" charset="0"/>
              </a:rPr>
              <a:t>Hány gyilkost felment a törvényszék. Nem tudják mindenütt mérlegelni a dolgot. Szabadkán, itt néha az esküdtszék </a:t>
            </a:r>
            <a:r>
              <a:rPr lang="hu-HU" sz="1600" b="1" dirty="0">
                <a:latin typeface="Times New Roman" panose="02020603050405020304" pitchFamily="18" charset="0"/>
                <a:cs typeface="Times New Roman" panose="02020603050405020304" pitchFamily="18" charset="0"/>
              </a:rPr>
              <a:t>nagyon</a:t>
            </a:r>
            <a:r>
              <a:rPr lang="hu-HU" sz="1600" dirty="0">
                <a:latin typeface="Times New Roman" panose="02020603050405020304" pitchFamily="18" charset="0"/>
                <a:cs typeface="Times New Roman" panose="02020603050405020304" pitchFamily="18" charset="0"/>
              </a:rPr>
              <a:t> gyenge, néha nagyon is szigorú. Nem a halál fáj maga – ez senkinek sem fáj –, csupán az elválás, az iszonyú bizonytalanság. De szeretné ezt tudni a halálraítélt. De nem szeretné ezt tudni az emberiség. És de szeretné tudni az ember.</a:t>
            </a:r>
          </a:p>
          <a:p>
            <a:pPr marL="0" indent="0" algn="just">
              <a:lnSpc>
                <a:spcPct val="120000"/>
              </a:lnSpc>
              <a:buNone/>
            </a:pPr>
            <a:r>
              <a:rPr lang="hu-HU" sz="1600" dirty="0">
                <a:latin typeface="Times New Roman" panose="02020603050405020304" pitchFamily="18" charset="0"/>
                <a:cs typeface="Times New Roman" panose="02020603050405020304" pitchFamily="18" charset="0"/>
              </a:rPr>
              <a:t>Halálraítélt! Megsemmisülés? Pokol? Gyönyör? Új élet? Mennyország?</a:t>
            </a:r>
          </a:p>
          <a:p>
            <a:pPr marL="0" indent="0" algn="just">
              <a:lnSpc>
                <a:spcPct val="120000"/>
              </a:lnSpc>
              <a:buNone/>
            </a:pPr>
            <a:r>
              <a:rPr lang="hu-HU" sz="1600" dirty="0">
                <a:latin typeface="Times New Roman" panose="02020603050405020304" pitchFamily="18" charset="0"/>
                <a:cs typeface="Times New Roman" panose="02020603050405020304" pitchFamily="18" charset="0"/>
              </a:rPr>
              <a:t>Semmi?”</a:t>
            </a:r>
          </a:p>
        </p:txBody>
      </p:sp>
    </p:spTree>
    <p:extLst>
      <p:ext uri="{BB962C8B-B14F-4D97-AF65-F5344CB8AC3E}">
        <p14:creationId xmlns:p14="http://schemas.microsoft.com/office/powerpoint/2010/main" val="824227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B94667D-D33D-40EA-8E85-95C0BD87A372}"/>
              </a:ext>
            </a:extLst>
          </p:cNvPr>
          <p:cNvSpPr>
            <a:spLocks noGrp="1"/>
          </p:cNvSpPr>
          <p:nvPr>
            <p:ph type="title"/>
          </p:nvPr>
        </p:nvSpPr>
        <p:spPr/>
        <p:txBody>
          <a:bodyPr/>
          <a:lstStyle/>
          <a:p>
            <a:endParaRPr lang="hu-HU" dirty="0"/>
          </a:p>
        </p:txBody>
      </p:sp>
      <p:sp>
        <p:nvSpPr>
          <p:cNvPr id="3" name="Tartalom helye 2">
            <a:extLst>
              <a:ext uri="{FF2B5EF4-FFF2-40B4-BE49-F238E27FC236}">
                <a16:creationId xmlns:a16="http://schemas.microsoft.com/office/drawing/2014/main" id="{C326D9E0-DE81-48D2-804C-CF40A7399440}"/>
              </a:ext>
            </a:extLst>
          </p:cNvPr>
          <p:cNvSpPr>
            <a:spLocks noGrp="1"/>
          </p:cNvSpPr>
          <p:nvPr>
            <p:ph idx="1"/>
          </p:nvPr>
        </p:nvSpPr>
        <p:spPr>
          <a:xfrm>
            <a:off x="763480" y="1180730"/>
            <a:ext cx="10590320" cy="4996233"/>
          </a:xfrm>
        </p:spPr>
        <p:txBody>
          <a:bodyPr/>
          <a:lstStyle/>
          <a:p>
            <a:r>
              <a:rPr lang="hu-HU" dirty="0">
                <a:latin typeface="Times New Roman" panose="02020603050405020304" pitchFamily="18" charset="0"/>
                <a:cs typeface="Times New Roman" panose="02020603050405020304" pitchFamily="18" charset="0"/>
              </a:rPr>
              <a:t>Furcsa, moralizáló bejegyzés az akkor 12 éves Brenner József naplójában</a:t>
            </a:r>
          </a:p>
          <a:p>
            <a:r>
              <a:rPr lang="hu-HU" dirty="0">
                <a:latin typeface="Times New Roman" panose="02020603050405020304" pitchFamily="18" charset="0"/>
                <a:cs typeface="Times New Roman" panose="02020603050405020304" pitchFamily="18" charset="0"/>
              </a:rPr>
              <a:t>Felmerülő kérdések: Honnan ered ez a morális, nem megszokott látószög, ami együtt érez az elkövetővel?</a:t>
            </a:r>
          </a:p>
          <a:p>
            <a:r>
              <a:rPr lang="hu-HU" dirty="0">
                <a:latin typeface="Times New Roman" panose="02020603050405020304" pitchFamily="18" charset="0"/>
                <a:cs typeface="Times New Roman" panose="02020603050405020304" pitchFamily="18" charset="0"/>
              </a:rPr>
              <a:t>A korabeli sajtó hatása?</a:t>
            </a:r>
          </a:p>
          <a:p>
            <a:r>
              <a:rPr lang="hu-HU" dirty="0">
                <a:latin typeface="Times New Roman" panose="02020603050405020304" pitchFamily="18" charset="0"/>
                <a:cs typeface="Times New Roman" panose="02020603050405020304" pitchFamily="18" charset="0"/>
              </a:rPr>
              <a:t>A Brenner-családban ekkoriban járatott sajtóorgánumok: Bácskai Hírlap, Budapesti Hírlap, Új Idők, Vasárnapi Újság</a:t>
            </a:r>
          </a:p>
        </p:txBody>
      </p:sp>
    </p:spTree>
    <p:extLst>
      <p:ext uri="{BB962C8B-B14F-4D97-AF65-F5344CB8AC3E}">
        <p14:creationId xmlns:p14="http://schemas.microsoft.com/office/powerpoint/2010/main" val="947078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3692C8A-FFD5-4647-8E7B-A7BBAEFF62D8}"/>
              </a:ext>
            </a:extLst>
          </p:cNvPr>
          <p:cNvSpPr>
            <a:spLocks noGrp="1"/>
          </p:cNvSpPr>
          <p:nvPr>
            <p:ph type="title"/>
          </p:nvPr>
        </p:nvSpPr>
        <p:spPr/>
        <p:txBody>
          <a:bodyPr/>
          <a:lstStyle/>
          <a:p>
            <a:r>
              <a:rPr lang="hu-HU" dirty="0">
                <a:latin typeface="Impact" panose="020B0806030902050204" pitchFamily="34" charset="0"/>
              </a:rPr>
              <a:t>„Az egész országban másról sem beszélnek”</a:t>
            </a:r>
          </a:p>
        </p:txBody>
      </p:sp>
      <p:pic>
        <p:nvPicPr>
          <p:cNvPr id="7" name="Tartalom helye 6">
            <a:extLst>
              <a:ext uri="{FF2B5EF4-FFF2-40B4-BE49-F238E27FC236}">
                <a16:creationId xmlns:a16="http://schemas.microsoft.com/office/drawing/2014/main" id="{6D177C86-5569-4E71-86C5-831FE19669F0}"/>
              </a:ext>
            </a:extLst>
          </p:cNvPr>
          <p:cNvPicPr>
            <a:picLocks noGrp="1" noChangeAspect="1"/>
          </p:cNvPicPr>
          <p:nvPr>
            <p:ph idx="1"/>
          </p:nvPr>
        </p:nvPicPr>
        <p:blipFill rotWithShape="1">
          <a:blip r:embed="rId2"/>
          <a:srcRect l="63174" t="48413" r="18848" b="18532"/>
          <a:stretch/>
        </p:blipFill>
        <p:spPr>
          <a:xfrm>
            <a:off x="279827" y="1466153"/>
            <a:ext cx="2819333" cy="2915886"/>
          </a:xfrm>
          <a:prstGeom prst="rect">
            <a:avLst/>
          </a:prstGeom>
        </p:spPr>
      </p:pic>
      <p:pic>
        <p:nvPicPr>
          <p:cNvPr id="9" name="Kép 8">
            <a:extLst>
              <a:ext uri="{FF2B5EF4-FFF2-40B4-BE49-F238E27FC236}">
                <a16:creationId xmlns:a16="http://schemas.microsoft.com/office/drawing/2014/main" id="{FF3B2F1B-E183-46D5-B329-6ABA984FAF49}"/>
              </a:ext>
            </a:extLst>
          </p:cNvPr>
          <p:cNvPicPr>
            <a:picLocks noChangeAspect="1"/>
          </p:cNvPicPr>
          <p:nvPr/>
        </p:nvPicPr>
        <p:blipFill rotWithShape="1">
          <a:blip r:embed="rId3"/>
          <a:srcRect l="42186" t="42315" r="38673" b="14735"/>
          <a:stretch/>
        </p:blipFill>
        <p:spPr>
          <a:xfrm>
            <a:off x="9380157" y="1853563"/>
            <a:ext cx="2494265" cy="3148270"/>
          </a:xfrm>
          <a:prstGeom prst="rect">
            <a:avLst/>
          </a:prstGeom>
        </p:spPr>
      </p:pic>
      <p:pic>
        <p:nvPicPr>
          <p:cNvPr id="10" name="Kép 9">
            <a:extLst>
              <a:ext uri="{FF2B5EF4-FFF2-40B4-BE49-F238E27FC236}">
                <a16:creationId xmlns:a16="http://schemas.microsoft.com/office/drawing/2014/main" id="{02B86618-412C-41E7-9DFA-898AA1A7F01C}"/>
              </a:ext>
            </a:extLst>
          </p:cNvPr>
          <p:cNvPicPr>
            <a:picLocks noChangeAspect="1"/>
          </p:cNvPicPr>
          <p:nvPr/>
        </p:nvPicPr>
        <p:blipFill rotWithShape="1">
          <a:blip r:embed="rId4"/>
          <a:srcRect l="19531" t="16528" r="19999" b="9445"/>
          <a:stretch/>
        </p:blipFill>
        <p:spPr>
          <a:xfrm>
            <a:off x="3244780" y="2290439"/>
            <a:ext cx="5989757" cy="4124731"/>
          </a:xfrm>
          <a:prstGeom prst="rect">
            <a:avLst/>
          </a:prstGeom>
        </p:spPr>
      </p:pic>
      <p:sp>
        <p:nvSpPr>
          <p:cNvPr id="11" name="Szövegdoboz 10">
            <a:extLst>
              <a:ext uri="{FF2B5EF4-FFF2-40B4-BE49-F238E27FC236}">
                <a16:creationId xmlns:a16="http://schemas.microsoft.com/office/drawing/2014/main" id="{0A9368D1-A2FB-40C5-916A-0C32E3ABC4B5}"/>
              </a:ext>
            </a:extLst>
          </p:cNvPr>
          <p:cNvSpPr txBox="1"/>
          <p:nvPr/>
        </p:nvSpPr>
        <p:spPr>
          <a:xfrm>
            <a:off x="3253609" y="1713512"/>
            <a:ext cx="2325048" cy="369332"/>
          </a:xfrm>
          <a:prstGeom prst="rect">
            <a:avLst/>
          </a:prstGeom>
          <a:noFill/>
          <a:ln>
            <a:solidFill>
              <a:schemeClr val="accent1"/>
            </a:solidFill>
          </a:ln>
        </p:spPr>
        <p:txBody>
          <a:bodyPr wrap="square" rtlCol="0">
            <a:spAutoFit/>
          </a:bodyPr>
          <a:lstStyle/>
          <a:p>
            <a:r>
              <a:rPr lang="hu-HU" dirty="0">
                <a:latin typeface="Impact" panose="020B0806030902050204" pitchFamily="34" charset="0"/>
              </a:rPr>
              <a:t>Bácskai Hírlap</a:t>
            </a:r>
          </a:p>
        </p:txBody>
      </p:sp>
      <p:sp>
        <p:nvSpPr>
          <p:cNvPr id="12" name="Szövegdoboz 11">
            <a:extLst>
              <a:ext uri="{FF2B5EF4-FFF2-40B4-BE49-F238E27FC236}">
                <a16:creationId xmlns:a16="http://schemas.microsoft.com/office/drawing/2014/main" id="{91AA274D-0059-4F4F-A371-ED9BBAFB5FC2}"/>
              </a:ext>
            </a:extLst>
          </p:cNvPr>
          <p:cNvSpPr txBox="1"/>
          <p:nvPr/>
        </p:nvSpPr>
        <p:spPr>
          <a:xfrm>
            <a:off x="9471175" y="4983051"/>
            <a:ext cx="2494264" cy="369332"/>
          </a:xfrm>
          <a:prstGeom prst="rect">
            <a:avLst/>
          </a:prstGeom>
          <a:noFill/>
        </p:spPr>
        <p:txBody>
          <a:bodyPr wrap="square" rtlCol="0">
            <a:spAutoFit/>
          </a:bodyPr>
          <a:lstStyle/>
          <a:p>
            <a:r>
              <a:rPr lang="hu-HU" dirty="0">
                <a:latin typeface="Impact" panose="020B0806030902050204" pitchFamily="34" charset="0"/>
              </a:rPr>
              <a:t>Vasárnapi Újság</a:t>
            </a:r>
          </a:p>
        </p:txBody>
      </p:sp>
      <p:sp>
        <p:nvSpPr>
          <p:cNvPr id="13" name="Szövegdoboz 12">
            <a:extLst>
              <a:ext uri="{FF2B5EF4-FFF2-40B4-BE49-F238E27FC236}">
                <a16:creationId xmlns:a16="http://schemas.microsoft.com/office/drawing/2014/main" id="{62E43D5B-4453-47F9-AA21-ED9F885E3CEF}"/>
              </a:ext>
            </a:extLst>
          </p:cNvPr>
          <p:cNvSpPr txBox="1"/>
          <p:nvPr/>
        </p:nvSpPr>
        <p:spPr>
          <a:xfrm>
            <a:off x="1526959" y="4382039"/>
            <a:ext cx="1319724" cy="369332"/>
          </a:xfrm>
          <a:prstGeom prst="rect">
            <a:avLst/>
          </a:prstGeom>
          <a:noFill/>
        </p:spPr>
        <p:txBody>
          <a:bodyPr wrap="square" rtlCol="0">
            <a:spAutoFit/>
          </a:bodyPr>
          <a:lstStyle/>
          <a:p>
            <a:r>
              <a:rPr lang="hu-HU" dirty="0">
                <a:latin typeface="Impact" panose="020B0806030902050204" pitchFamily="34" charset="0"/>
              </a:rPr>
              <a:t>Pesti Hírlap</a:t>
            </a:r>
          </a:p>
        </p:txBody>
      </p:sp>
    </p:spTree>
    <p:extLst>
      <p:ext uri="{BB962C8B-B14F-4D97-AF65-F5344CB8AC3E}">
        <p14:creationId xmlns:p14="http://schemas.microsoft.com/office/powerpoint/2010/main" val="4000018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8220DFD-4EDE-4286-B388-3C0799477C17}"/>
              </a:ext>
            </a:extLst>
          </p:cNvPr>
          <p:cNvSpPr>
            <a:spLocks noGrp="1"/>
          </p:cNvSpPr>
          <p:nvPr>
            <p:ph type="title"/>
          </p:nvPr>
        </p:nvSpPr>
        <p:spPr/>
        <p:txBody>
          <a:bodyPr/>
          <a:lstStyle/>
          <a:p>
            <a:r>
              <a:rPr lang="hu-HU" dirty="0">
                <a:latin typeface="Impact" panose="020B0806030902050204" pitchFamily="34" charset="0"/>
              </a:rPr>
              <a:t>A korabeli sajtó olvasatában</a:t>
            </a:r>
          </a:p>
        </p:txBody>
      </p:sp>
      <p:sp>
        <p:nvSpPr>
          <p:cNvPr id="3" name="Tartalom helye 2">
            <a:extLst>
              <a:ext uri="{FF2B5EF4-FFF2-40B4-BE49-F238E27FC236}">
                <a16:creationId xmlns:a16="http://schemas.microsoft.com/office/drawing/2014/main" id="{C6071034-C482-4DCF-A1C4-09075600E2A8}"/>
              </a:ext>
            </a:extLst>
          </p:cNvPr>
          <p:cNvSpPr>
            <a:spLocks noGrp="1"/>
          </p:cNvSpPr>
          <p:nvPr>
            <p:ph idx="1"/>
          </p:nvPr>
        </p:nvSpPr>
        <p:spPr/>
        <p:txBody>
          <a:bodyPr>
            <a:normAutofit fontScale="92500" lnSpcReduction="20000"/>
          </a:bodyPr>
          <a:lstStyle/>
          <a:p>
            <a:r>
              <a:rPr lang="hu-HU" dirty="0">
                <a:latin typeface="Times New Roman" panose="02020603050405020304" pitchFamily="18" charset="0"/>
                <a:cs typeface="Times New Roman" panose="02020603050405020304" pitchFamily="18" charset="0"/>
              </a:rPr>
              <a:t>A gyilkosság híre hatalmas sajtóvisszhangot kapott</a:t>
            </a:r>
          </a:p>
          <a:p>
            <a:r>
              <a:rPr lang="hu-HU" dirty="0">
                <a:latin typeface="Times New Roman" panose="02020603050405020304" pitchFamily="18" charset="0"/>
                <a:cs typeface="Times New Roman" panose="02020603050405020304" pitchFamily="18" charset="0"/>
              </a:rPr>
              <a:t>Minden korabeli orgánum részletesen beszámolt az eseményekről egy teljes éven keresztül</a:t>
            </a:r>
          </a:p>
          <a:p>
            <a:r>
              <a:rPr lang="hu-HU" dirty="0">
                <a:latin typeface="Times New Roman" panose="02020603050405020304" pitchFamily="18" charset="0"/>
                <a:cs typeface="Times New Roman" panose="02020603050405020304" pitchFamily="18" charset="0"/>
              </a:rPr>
              <a:t>Egyre erőteljesebb részvét az elkövetővel szemben</a:t>
            </a:r>
          </a:p>
          <a:p>
            <a:r>
              <a:rPr lang="hu-HU" dirty="0">
                <a:latin typeface="Times New Roman" panose="02020603050405020304" pitchFamily="18" charset="0"/>
                <a:cs typeface="Times New Roman" panose="02020603050405020304" pitchFamily="18" charset="0"/>
              </a:rPr>
              <a:t>Ekkoriban már határozottan megjelenik a kivégzések negatív erkölcsi megítélése, ritkán van rájuk példa, Papp Bélát már nem nyilvánosan akasztják, ez az első ilyen eset.</a:t>
            </a:r>
          </a:p>
          <a:p>
            <a:r>
              <a:rPr lang="hu-HU" dirty="0">
                <a:latin typeface="Times New Roman" panose="02020603050405020304" pitchFamily="18" charset="0"/>
                <a:cs typeface="Times New Roman" panose="02020603050405020304" pitchFamily="18" charset="0"/>
              </a:rPr>
              <a:t>A halálbüntetés első jelentős kritikusa Szemere Bertalan, aki 1841-ben </a:t>
            </a:r>
            <a:r>
              <a:rPr lang="hu-HU" dirty="0" err="1">
                <a:latin typeface="Times New Roman" panose="02020603050405020304" pitchFamily="18" charset="0"/>
                <a:cs typeface="Times New Roman" panose="02020603050405020304" pitchFamily="18" charset="0"/>
              </a:rPr>
              <a:t>avittasnak</a:t>
            </a:r>
            <a:r>
              <a:rPr lang="hu-HU" dirty="0">
                <a:latin typeface="Times New Roman" panose="02020603050405020304" pitchFamily="18" charset="0"/>
                <a:cs typeface="Times New Roman" panose="02020603050405020304" pitchFamily="18" charset="0"/>
              </a:rPr>
              <a:t> nevezi a halálbüntetés intézményét és az „örök fogságot” javasolja helyette. Az első hivatalos magyar büntetőtörvénykönyv 1878-ban csak felségsértés és gyilkosság esetén foglal állást az ilyen jellegű megtorlás mellett. A századforduló környékén nagyon ritkán kerül sor halálbüntetésre.</a:t>
            </a:r>
          </a:p>
          <a:p>
            <a:pPr marL="0" indent="0">
              <a:buNone/>
            </a:pPr>
            <a:endParaRPr lang="hu-H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5925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58E76CE-1D46-4B27-B9C6-FA5BC185A688}"/>
              </a:ext>
            </a:extLst>
          </p:cNvPr>
          <p:cNvSpPr>
            <a:spLocks noGrp="1"/>
          </p:cNvSpPr>
          <p:nvPr>
            <p:ph type="title"/>
          </p:nvPr>
        </p:nvSpPr>
        <p:spPr/>
        <p:txBody>
          <a:bodyPr/>
          <a:lstStyle/>
          <a:p>
            <a:r>
              <a:rPr lang="hu-HU" dirty="0">
                <a:latin typeface="Impact" panose="020B0806030902050204" pitchFamily="34" charset="0"/>
              </a:rPr>
              <a:t>Brenner József feljegyzése az akasztás napjáról</a:t>
            </a:r>
          </a:p>
        </p:txBody>
      </p:sp>
      <p:sp>
        <p:nvSpPr>
          <p:cNvPr id="3" name="Tartalom helye 2">
            <a:extLst>
              <a:ext uri="{FF2B5EF4-FFF2-40B4-BE49-F238E27FC236}">
                <a16:creationId xmlns:a16="http://schemas.microsoft.com/office/drawing/2014/main" id="{24024110-EE93-429E-AD1A-7991D1D9B432}"/>
              </a:ext>
            </a:extLst>
          </p:cNvPr>
          <p:cNvSpPr>
            <a:spLocks noGrp="1"/>
          </p:cNvSpPr>
          <p:nvPr>
            <p:ph idx="1"/>
          </p:nvPr>
        </p:nvSpPr>
        <p:spPr/>
        <p:txBody>
          <a:bodyPr>
            <a:normAutofit lnSpcReduction="10000"/>
          </a:bodyPr>
          <a:lstStyle/>
          <a:p>
            <a:r>
              <a:rPr lang="hu-HU" b="1" dirty="0">
                <a:latin typeface="Times New Roman" panose="02020603050405020304" pitchFamily="18" charset="0"/>
                <a:cs typeface="Times New Roman" panose="02020603050405020304" pitchFamily="18" charset="0"/>
              </a:rPr>
              <a:t>1900. november 21. Csütörtök. „</a:t>
            </a:r>
            <a:r>
              <a:rPr lang="hu-HU" dirty="0">
                <a:latin typeface="Times New Roman" panose="02020603050405020304" pitchFamily="18" charset="0"/>
                <a:cs typeface="Times New Roman" panose="02020603050405020304" pitchFamily="18" charset="0"/>
              </a:rPr>
              <a:t>Ma magasztalták föl (az akasztófára) Papp Bélát, a szatmári Káint, testvérgyilkost. Ma kötötték föl szegény Papp Bélát. Vétke nagy volt, de nem olyan nagy, hogy bűnbocsánatra ne lett volna érdemes. Az emberi társadalom gyilkolt meg egy ép, erős, egészséges embert. Az emberi társadalom vesztett el egy ép, eleven, erős, szép, jellemes, sőt zseniális férfiút. Mi ez? Milyen gúnya a sorsnak. Ámbár mondhatják, hogy a jellemhez nem fér testvérgyilkosság, mégis, mégis az ő magán- életében becsületes volt. Én nem látok mást benne, mint a kétségbeesett, adósságában nyakig úszó büszke dzsentrit. (…)” </a:t>
            </a:r>
          </a:p>
          <a:p>
            <a:r>
              <a:rPr lang="hu-HU" b="1" i="1" dirty="0">
                <a:latin typeface="Times New Roman" panose="02020603050405020304" pitchFamily="18" charset="0"/>
                <a:cs typeface="Times New Roman" panose="02020603050405020304" pitchFamily="18" charset="0"/>
              </a:rPr>
              <a:t>A felütésben egyértelműen érezhető a korabeli sajtó hatása</a:t>
            </a:r>
          </a:p>
        </p:txBody>
      </p:sp>
    </p:spTree>
    <p:extLst>
      <p:ext uri="{BB962C8B-B14F-4D97-AF65-F5344CB8AC3E}">
        <p14:creationId xmlns:p14="http://schemas.microsoft.com/office/powerpoint/2010/main" val="2148055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1A66093-F95A-4DC6-B680-2B728DE2418A}"/>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18007F44-FAEB-47BB-B4C8-9B90FB611AE1}"/>
              </a:ext>
            </a:extLst>
          </p:cNvPr>
          <p:cNvSpPr>
            <a:spLocks noGrp="1"/>
          </p:cNvSpPr>
          <p:nvPr>
            <p:ph idx="1"/>
          </p:nvPr>
        </p:nvSpPr>
        <p:spPr>
          <a:xfrm>
            <a:off x="727969" y="798990"/>
            <a:ext cx="10625831" cy="5377973"/>
          </a:xfrm>
        </p:spPr>
        <p:txBody>
          <a:bodyPr>
            <a:normAutofit fontScale="92500"/>
          </a:bodyPr>
          <a:lstStyle/>
          <a:p>
            <a:r>
              <a:rPr lang="hu-HU" b="1" i="1" dirty="0">
                <a:latin typeface="Times New Roman" panose="02020603050405020304" pitchFamily="18" charset="0"/>
                <a:cs typeface="Times New Roman" panose="02020603050405020304" pitchFamily="18" charset="0"/>
              </a:rPr>
              <a:t>Később viszont megszólal az ekkor már szárnybontogató hármasművész szépírói hangja: </a:t>
            </a:r>
            <a:r>
              <a:rPr lang="hu-HU" dirty="0">
                <a:latin typeface="Times New Roman" panose="02020603050405020304" pitchFamily="18" charset="0"/>
                <a:cs typeface="Times New Roman" panose="02020603050405020304" pitchFamily="18" charset="0"/>
              </a:rPr>
              <a:t>...Reggel van. Itt a lelkész, itt az ügyvéd.</a:t>
            </a:r>
          </a:p>
          <a:p>
            <a:r>
              <a:rPr lang="hu-HU" dirty="0">
                <a:latin typeface="Times New Roman" panose="02020603050405020304" pitchFamily="18" charset="0"/>
                <a:cs typeface="Times New Roman" panose="02020603050405020304" pitchFamily="18" charset="0"/>
              </a:rPr>
              <a:t>„(…) Jön a porkoláb, induljunk. No, menjünk. Bátorság, Béla, menjünk Isten nevében. És mennek Isten nevében. Az utolsó útra. A ceremóniáknak vége. Az ügyész átadja az elítéltet a hóhérnak. Megkötözik a pribékek a tehetetlen embert. Maga megy fel a lépcsőkön (gondolták-e ezt szülei, gondolta-e ő), tekintete el van fásulva, a hóhér le- dobja a kötelet, megrántja. Függ az élő ember, a szép férfiú, az úr, a huszár- tiszt, a dzsentri. Nem tudom, az ember megőrül ilyen gondolatoknál. Csak minden lelke tiltakozik az ilyen dolgok ellen. Nem művelt még az emberiség. Milyen rettenetes pillanatok lehettek azok. Ó, </a:t>
            </a:r>
            <a:r>
              <a:rPr lang="hu-HU" dirty="0" err="1">
                <a:latin typeface="Times New Roman" panose="02020603050405020304" pitchFamily="18" charset="0"/>
                <a:cs typeface="Times New Roman" panose="02020603050405020304" pitchFamily="18" charset="0"/>
              </a:rPr>
              <a:t>egek</a:t>
            </a:r>
            <a:r>
              <a:rPr lang="hu-HU" dirty="0">
                <a:latin typeface="Times New Roman" panose="02020603050405020304" pitchFamily="18" charset="0"/>
                <a:cs typeface="Times New Roman" panose="02020603050405020304" pitchFamily="18" charset="0"/>
              </a:rPr>
              <a:t> ura, mondjuk megérdemelte ezt. De nem, nem, mégsem és nem érdemelte. A halált senki sem érdemelheti meg eléggé. Az emberi lét tiltakozik ez ellen. Isten, légy könyörületes szegény bűnös lelke iránt. 28 éves, fiatal ember. Csak 28 éves. (…)”</a:t>
            </a:r>
          </a:p>
        </p:txBody>
      </p:sp>
    </p:spTree>
    <p:extLst>
      <p:ext uri="{BB962C8B-B14F-4D97-AF65-F5344CB8AC3E}">
        <p14:creationId xmlns:p14="http://schemas.microsoft.com/office/powerpoint/2010/main" val="57570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1A66093-F95A-4DC6-B680-2B728DE2418A}"/>
              </a:ext>
            </a:extLst>
          </p:cNvPr>
          <p:cNvSpPr>
            <a:spLocks noGrp="1"/>
          </p:cNvSpPr>
          <p:nvPr>
            <p:ph type="title"/>
          </p:nvPr>
        </p:nvSpPr>
        <p:spPr/>
        <p:txBody>
          <a:bodyPr/>
          <a:lstStyle/>
          <a:p>
            <a:endParaRPr lang="hu-HU" dirty="0"/>
          </a:p>
        </p:txBody>
      </p:sp>
      <p:sp>
        <p:nvSpPr>
          <p:cNvPr id="3" name="Tartalom helye 2">
            <a:extLst>
              <a:ext uri="{FF2B5EF4-FFF2-40B4-BE49-F238E27FC236}">
                <a16:creationId xmlns:a16="http://schemas.microsoft.com/office/drawing/2014/main" id="{18007F44-FAEB-47BB-B4C8-9B90FB611AE1}"/>
              </a:ext>
            </a:extLst>
          </p:cNvPr>
          <p:cNvSpPr>
            <a:spLocks noGrp="1"/>
          </p:cNvSpPr>
          <p:nvPr>
            <p:ph idx="1"/>
          </p:nvPr>
        </p:nvSpPr>
        <p:spPr>
          <a:xfrm>
            <a:off x="994299" y="559293"/>
            <a:ext cx="7049958" cy="5933582"/>
          </a:xfrm>
        </p:spPr>
        <p:txBody>
          <a:bodyPr>
            <a:normAutofit/>
          </a:bodyPr>
          <a:lstStyle/>
          <a:p>
            <a:r>
              <a:rPr lang="hu-HU" dirty="0">
                <a:latin typeface="Times New Roman" panose="02020603050405020304" pitchFamily="18" charset="0"/>
                <a:cs typeface="Times New Roman" panose="02020603050405020304" pitchFamily="18" charset="0"/>
              </a:rPr>
              <a:t>A leírás pontossága abból adódhat, hogy a korabeli sajtó hasonlóan részletes, már-már szépirodalmi hangvételbe hajló leírásokkal taglalja az akasztás pillanatát:</a:t>
            </a:r>
          </a:p>
        </p:txBody>
      </p:sp>
      <p:pic>
        <p:nvPicPr>
          <p:cNvPr id="9" name="Kép 8" descr="A képen szöveg látható&#10;&#10;Automatikusan generált leírás">
            <a:extLst>
              <a:ext uri="{FF2B5EF4-FFF2-40B4-BE49-F238E27FC236}">
                <a16:creationId xmlns:a16="http://schemas.microsoft.com/office/drawing/2014/main" id="{DFD97F4A-7834-4E54-908D-269E410E7232}"/>
              </a:ext>
            </a:extLst>
          </p:cNvPr>
          <p:cNvPicPr>
            <a:picLocks noChangeAspect="1"/>
          </p:cNvPicPr>
          <p:nvPr/>
        </p:nvPicPr>
        <p:blipFill rotWithShape="1">
          <a:blip r:embed="rId2">
            <a:extLst>
              <a:ext uri="{28A0092B-C50C-407E-A947-70E740481C1C}">
                <a14:useLocalDpi xmlns:a14="http://schemas.microsoft.com/office/drawing/2010/main" val="0"/>
              </a:ext>
            </a:extLst>
          </a:blip>
          <a:srcRect l="67540" t="5358" r="-100" b="53442"/>
          <a:stretch/>
        </p:blipFill>
        <p:spPr>
          <a:xfrm>
            <a:off x="8312727" y="365125"/>
            <a:ext cx="3673226" cy="6314804"/>
          </a:xfrm>
          <a:prstGeom prst="rect">
            <a:avLst/>
          </a:prstGeom>
        </p:spPr>
      </p:pic>
      <p:sp>
        <p:nvSpPr>
          <p:cNvPr id="11" name="Szövegdoboz 10">
            <a:extLst>
              <a:ext uri="{FF2B5EF4-FFF2-40B4-BE49-F238E27FC236}">
                <a16:creationId xmlns:a16="http://schemas.microsoft.com/office/drawing/2014/main" id="{CBEA52BD-7774-48DF-BA95-95C96A9390B6}"/>
              </a:ext>
            </a:extLst>
          </p:cNvPr>
          <p:cNvSpPr txBox="1"/>
          <p:nvPr/>
        </p:nvSpPr>
        <p:spPr>
          <a:xfrm>
            <a:off x="6400800" y="5112328"/>
            <a:ext cx="1799556" cy="1477328"/>
          </a:xfrm>
          <a:prstGeom prst="rect">
            <a:avLst/>
          </a:prstGeom>
          <a:noFill/>
        </p:spPr>
        <p:txBody>
          <a:bodyPr wrap="square" rtlCol="0">
            <a:spAutoFit/>
          </a:bodyPr>
          <a:lstStyle/>
          <a:p>
            <a:r>
              <a:rPr lang="hu-HU" b="1" dirty="0"/>
              <a:t>Budapesti Napló vonatkozó cikkének részlete 1900. november 23.</a:t>
            </a:r>
          </a:p>
        </p:txBody>
      </p:sp>
    </p:spTree>
    <p:extLst>
      <p:ext uri="{BB962C8B-B14F-4D97-AF65-F5344CB8AC3E}">
        <p14:creationId xmlns:p14="http://schemas.microsoft.com/office/powerpoint/2010/main" val="159296576"/>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TotalTime>
  <Words>1338</Words>
  <Application>Microsoft Office PowerPoint</Application>
  <PresentationFormat>Szélesvásznú</PresentationFormat>
  <Paragraphs>52</Paragraphs>
  <Slides>13</Slides>
  <Notes>0</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13</vt:i4>
      </vt:variant>
    </vt:vector>
  </HeadingPairs>
  <TitlesOfParts>
    <vt:vector size="20" baseType="lpstr">
      <vt:lpstr>AngsanaUPC</vt:lpstr>
      <vt:lpstr>Arial</vt:lpstr>
      <vt:lpstr>Calibri</vt:lpstr>
      <vt:lpstr>Calibri Light</vt:lpstr>
      <vt:lpstr>Impact</vt:lpstr>
      <vt:lpstr>Times New Roman</vt:lpstr>
      <vt:lpstr>Office-téma</vt:lpstr>
      <vt:lpstr>Egy Testvérgyilkosság nyomai a Csáth-életműben</vt:lpstr>
      <vt:lpstr>A szatmári gyilkosságról</vt:lpstr>
      <vt:lpstr>Feljegyzés egy gyermek naplójából</vt:lpstr>
      <vt:lpstr>PowerPoint-bemutató</vt:lpstr>
      <vt:lpstr>„Az egész országban másról sem beszélnek”</vt:lpstr>
      <vt:lpstr>A korabeli sajtó olvasatában</vt:lpstr>
      <vt:lpstr>Brenner József feljegyzése az akasztás napjáról</vt:lpstr>
      <vt:lpstr>PowerPoint-bemutató</vt:lpstr>
      <vt:lpstr>PowerPoint-bemutató</vt:lpstr>
      <vt:lpstr>Vizuálisan is ábrázolja</vt:lpstr>
      <vt:lpstr>A tragédia folytatása</vt:lpstr>
      <vt:lpstr>A kis Emma</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Egy Testvérgyilkosság krónikája a Csáth-életmű olvasatában</dc:title>
  <dc:creator>Réka Varga</dc:creator>
  <cp:lastModifiedBy>Réka Varga</cp:lastModifiedBy>
  <cp:revision>19</cp:revision>
  <dcterms:created xsi:type="dcterms:W3CDTF">2020-02-08T15:05:04Z</dcterms:created>
  <dcterms:modified xsi:type="dcterms:W3CDTF">2020-10-27T20:45:12Z</dcterms:modified>
</cp:coreProperties>
</file>