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78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2" r:id="rId17"/>
    <p:sldId id="274" r:id="rId18"/>
    <p:sldId id="276" r:id="rId19"/>
    <p:sldId id="275" r:id="rId20"/>
    <p:sldId id="277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4D75B-6226-48C9-B23E-EF148CEEBEB1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A9A527DC-DE63-42D6-94FE-DABC6CB25CDF}">
      <dgm:prSet phldrT="[Szöveg]"/>
      <dgm:spPr/>
      <dgm:t>
        <a:bodyPr/>
        <a:lstStyle/>
        <a:p>
          <a:r>
            <a:rPr lang="hu-HU" dirty="0" smtClean="0"/>
            <a:t>könyvtárak</a:t>
          </a:r>
          <a:endParaRPr lang="hu-HU" dirty="0"/>
        </a:p>
      </dgm:t>
    </dgm:pt>
    <dgm:pt modelId="{9A826705-5CBF-422F-9410-40B90D0D4627}" type="parTrans" cxnId="{F9D2A4EB-7EDE-4849-A703-F348A50DEC40}">
      <dgm:prSet/>
      <dgm:spPr/>
      <dgm:t>
        <a:bodyPr/>
        <a:lstStyle/>
        <a:p>
          <a:endParaRPr lang="hu-HU"/>
        </a:p>
      </dgm:t>
    </dgm:pt>
    <dgm:pt modelId="{9AB0B701-74C7-41CF-8584-E32D86825F4F}" type="sibTrans" cxnId="{F9D2A4EB-7EDE-4849-A703-F348A50DEC40}">
      <dgm:prSet/>
      <dgm:spPr/>
      <dgm:t>
        <a:bodyPr/>
        <a:lstStyle/>
        <a:p>
          <a:endParaRPr lang="hu-HU"/>
        </a:p>
      </dgm:t>
    </dgm:pt>
    <dgm:pt modelId="{EF728862-4635-424D-A12F-C1604A6F5AFF}">
      <dgm:prSet/>
      <dgm:spPr/>
      <dgm:t>
        <a:bodyPr/>
        <a:lstStyle/>
        <a:p>
          <a:r>
            <a:rPr lang="hu-HU" dirty="0" smtClean="0"/>
            <a:t>Országos Széchényi Könyvtár</a:t>
          </a:r>
        </a:p>
      </dgm:t>
    </dgm:pt>
    <dgm:pt modelId="{EBA8F10E-6FBD-478A-BD70-A77504BF97D1}" type="parTrans" cxnId="{F1414A70-6CFD-4A7B-963C-ED40C71F9FB4}">
      <dgm:prSet/>
      <dgm:spPr/>
      <dgm:t>
        <a:bodyPr/>
        <a:lstStyle/>
        <a:p>
          <a:endParaRPr lang="hu-HU"/>
        </a:p>
      </dgm:t>
    </dgm:pt>
    <dgm:pt modelId="{205F0C63-A28F-4BD9-9278-0D4B73886952}" type="sibTrans" cxnId="{F1414A70-6CFD-4A7B-963C-ED40C71F9FB4}">
      <dgm:prSet/>
      <dgm:spPr/>
      <dgm:t>
        <a:bodyPr/>
        <a:lstStyle/>
        <a:p>
          <a:endParaRPr lang="hu-HU"/>
        </a:p>
      </dgm:t>
    </dgm:pt>
    <dgm:pt modelId="{F170958F-2EDC-41FA-BCA4-2A7C8D94B8C4}">
      <dgm:prSet/>
      <dgm:spPr/>
      <dgm:t>
        <a:bodyPr/>
        <a:lstStyle/>
        <a:p>
          <a:r>
            <a:rPr lang="hu-HU" dirty="0" smtClean="0"/>
            <a:t>muzeális intézmények</a:t>
          </a:r>
        </a:p>
      </dgm:t>
    </dgm:pt>
    <dgm:pt modelId="{D8292C49-2726-4A2A-98EC-ED531A0E2750}" type="parTrans" cxnId="{8B4D4934-E88E-4BE4-8099-0EB88FBAABED}">
      <dgm:prSet/>
      <dgm:spPr/>
      <dgm:t>
        <a:bodyPr/>
        <a:lstStyle/>
        <a:p>
          <a:endParaRPr lang="hu-HU"/>
        </a:p>
      </dgm:t>
    </dgm:pt>
    <dgm:pt modelId="{CFDABA23-8E01-4E7F-ACCC-DE9528AEFF53}" type="sibTrans" cxnId="{8B4D4934-E88E-4BE4-8099-0EB88FBAABED}">
      <dgm:prSet/>
      <dgm:spPr/>
      <dgm:t>
        <a:bodyPr/>
        <a:lstStyle/>
        <a:p>
          <a:endParaRPr lang="hu-HU"/>
        </a:p>
      </dgm:t>
    </dgm:pt>
    <dgm:pt modelId="{E1FF2504-568E-4F8F-9A95-1591AF46DD95}">
      <dgm:prSet/>
      <dgm:spPr/>
      <dgm:t>
        <a:bodyPr/>
        <a:lstStyle/>
        <a:p>
          <a:r>
            <a:rPr lang="hu-HU" dirty="0" smtClean="0"/>
            <a:t>Magyar Nemzeti Múzeum</a:t>
          </a:r>
        </a:p>
      </dgm:t>
    </dgm:pt>
    <dgm:pt modelId="{3B80511D-A4E5-4864-8D15-404BA8217393}" type="parTrans" cxnId="{674AB767-C86A-4299-A3F0-F4A1CFC52261}">
      <dgm:prSet/>
      <dgm:spPr/>
      <dgm:t>
        <a:bodyPr/>
        <a:lstStyle/>
        <a:p>
          <a:endParaRPr lang="hu-HU"/>
        </a:p>
      </dgm:t>
    </dgm:pt>
    <dgm:pt modelId="{BB25F5B6-4962-49DC-A8C5-F9818BA47227}" type="sibTrans" cxnId="{674AB767-C86A-4299-A3F0-F4A1CFC52261}">
      <dgm:prSet/>
      <dgm:spPr/>
      <dgm:t>
        <a:bodyPr/>
        <a:lstStyle/>
        <a:p>
          <a:endParaRPr lang="hu-HU"/>
        </a:p>
      </dgm:t>
    </dgm:pt>
    <dgm:pt modelId="{0AAF200E-B6F9-4701-B22A-41262298DC9A}">
      <dgm:prSet/>
      <dgm:spPr/>
      <dgm:t>
        <a:bodyPr/>
        <a:lstStyle/>
        <a:p>
          <a:r>
            <a:rPr lang="hu-HU" dirty="0" smtClean="0"/>
            <a:t>Szépművészeti Múzeum</a:t>
          </a:r>
        </a:p>
      </dgm:t>
    </dgm:pt>
    <dgm:pt modelId="{97A6A3AB-80C6-43E5-A45F-4879C7808432}" type="parTrans" cxnId="{195DF8DB-5DAE-4B71-B064-42379A812A2A}">
      <dgm:prSet/>
      <dgm:spPr/>
      <dgm:t>
        <a:bodyPr/>
        <a:lstStyle/>
        <a:p>
          <a:endParaRPr lang="hu-HU"/>
        </a:p>
      </dgm:t>
    </dgm:pt>
    <dgm:pt modelId="{D97834BB-9BB0-471A-AFDA-77475A12CF88}" type="sibTrans" cxnId="{195DF8DB-5DAE-4B71-B064-42379A812A2A}">
      <dgm:prSet/>
      <dgm:spPr/>
      <dgm:t>
        <a:bodyPr/>
        <a:lstStyle/>
        <a:p>
          <a:endParaRPr lang="hu-HU"/>
        </a:p>
      </dgm:t>
    </dgm:pt>
    <dgm:pt modelId="{C47F7248-5DBB-49E8-9B39-8EDDABF1DC9E}">
      <dgm:prSet/>
      <dgm:spPr/>
      <dgm:t>
        <a:bodyPr/>
        <a:lstStyle/>
        <a:p>
          <a:r>
            <a:rPr lang="hu-HU" dirty="0" smtClean="0"/>
            <a:t>levéltárak</a:t>
          </a:r>
        </a:p>
      </dgm:t>
    </dgm:pt>
    <dgm:pt modelId="{A93C04AB-8F89-46F3-B72E-10481813BA08}" type="parTrans" cxnId="{8EE04C4A-AF99-4EC3-A771-042A73FFB406}">
      <dgm:prSet/>
      <dgm:spPr/>
      <dgm:t>
        <a:bodyPr/>
        <a:lstStyle/>
        <a:p>
          <a:endParaRPr lang="hu-HU"/>
        </a:p>
      </dgm:t>
    </dgm:pt>
    <dgm:pt modelId="{2FBECD10-7EC8-46B1-8571-3E243F79AF55}" type="sibTrans" cxnId="{8EE04C4A-AF99-4EC3-A771-042A73FFB406}">
      <dgm:prSet/>
      <dgm:spPr/>
      <dgm:t>
        <a:bodyPr/>
        <a:lstStyle/>
        <a:p>
          <a:endParaRPr lang="hu-HU"/>
        </a:p>
      </dgm:t>
    </dgm:pt>
    <dgm:pt modelId="{230C2E2D-D680-4DA8-87FA-87E7F5CAF382}">
      <dgm:prSet/>
      <dgm:spPr/>
      <dgm:t>
        <a:bodyPr/>
        <a:lstStyle/>
        <a:p>
          <a:r>
            <a:rPr lang="hu-HU" dirty="0" smtClean="0"/>
            <a:t>Magyar Nemzeti Levéltár</a:t>
          </a:r>
        </a:p>
      </dgm:t>
    </dgm:pt>
    <dgm:pt modelId="{374ED47D-EBA7-4A37-B8DA-DAE13B13B864}" type="parTrans" cxnId="{598E8736-D279-4BBB-8FC9-5247098A9F36}">
      <dgm:prSet/>
      <dgm:spPr/>
      <dgm:t>
        <a:bodyPr/>
        <a:lstStyle/>
        <a:p>
          <a:endParaRPr lang="hu-HU"/>
        </a:p>
      </dgm:t>
    </dgm:pt>
    <dgm:pt modelId="{E4B80D40-D774-45C7-B83F-74C8615050F6}" type="sibTrans" cxnId="{598E8736-D279-4BBB-8FC9-5247098A9F36}">
      <dgm:prSet/>
      <dgm:spPr/>
      <dgm:t>
        <a:bodyPr/>
        <a:lstStyle/>
        <a:p>
          <a:endParaRPr lang="hu-HU"/>
        </a:p>
      </dgm:t>
    </dgm:pt>
    <dgm:pt modelId="{69508F79-D11C-454F-9D14-804A8F9D1273}">
      <dgm:prSet/>
      <dgm:spPr/>
      <dgm:t>
        <a:bodyPr/>
        <a:lstStyle/>
        <a:p>
          <a:r>
            <a:rPr lang="hu-HU" dirty="0" smtClean="0"/>
            <a:t>kép- és hangarchívumok</a:t>
          </a:r>
        </a:p>
      </dgm:t>
    </dgm:pt>
    <dgm:pt modelId="{E367F1EE-A7A3-4CA3-97CC-44ED17095306}" type="parTrans" cxnId="{00D4A8E4-CD10-46ED-81EC-F658139A725D}">
      <dgm:prSet/>
      <dgm:spPr/>
      <dgm:t>
        <a:bodyPr/>
        <a:lstStyle/>
        <a:p>
          <a:endParaRPr lang="hu-HU"/>
        </a:p>
      </dgm:t>
    </dgm:pt>
    <dgm:pt modelId="{9112F471-E13B-4E96-950A-B1418ECDBDDD}" type="sibTrans" cxnId="{00D4A8E4-CD10-46ED-81EC-F658139A725D}">
      <dgm:prSet/>
      <dgm:spPr/>
      <dgm:t>
        <a:bodyPr/>
        <a:lstStyle/>
        <a:p>
          <a:endParaRPr lang="hu-HU"/>
        </a:p>
      </dgm:t>
    </dgm:pt>
    <dgm:pt modelId="{6DFEA212-73A6-45FB-88F6-D77C830C1AA1}">
      <dgm:prSet/>
      <dgm:spPr/>
      <dgm:t>
        <a:bodyPr/>
        <a:lstStyle/>
        <a:p>
          <a:r>
            <a:rPr lang="hu-HU" dirty="0" smtClean="0"/>
            <a:t>Magyar Nemzeti Filmarchívum	</a:t>
          </a:r>
          <a:endParaRPr lang="hu-HU" dirty="0"/>
        </a:p>
      </dgm:t>
    </dgm:pt>
    <dgm:pt modelId="{4C2A176A-4EAA-4EED-9C93-E1DD01D80E2F}" type="parTrans" cxnId="{A9DB2FB9-F0C3-4583-8A90-4E9E7CCCD675}">
      <dgm:prSet/>
      <dgm:spPr/>
      <dgm:t>
        <a:bodyPr/>
        <a:lstStyle/>
        <a:p>
          <a:endParaRPr lang="hu-HU"/>
        </a:p>
      </dgm:t>
    </dgm:pt>
    <dgm:pt modelId="{D0E8589F-A67E-42B0-A858-4E43AB11A1E5}" type="sibTrans" cxnId="{A9DB2FB9-F0C3-4583-8A90-4E9E7CCCD675}">
      <dgm:prSet/>
      <dgm:spPr/>
      <dgm:t>
        <a:bodyPr/>
        <a:lstStyle/>
        <a:p>
          <a:endParaRPr lang="hu-HU"/>
        </a:p>
      </dgm:t>
    </dgm:pt>
    <dgm:pt modelId="{B303CD6A-FF8A-4C9A-A4A7-FEFE01AF4029}">
      <dgm:prSet/>
      <dgm:spPr/>
      <dgm:t>
        <a:bodyPr/>
        <a:lstStyle/>
        <a:p>
          <a:r>
            <a:rPr lang="hu-HU" dirty="0" smtClean="0"/>
            <a:t>további közgyűjtemények</a:t>
          </a:r>
          <a:endParaRPr lang="hu-HU" dirty="0"/>
        </a:p>
      </dgm:t>
    </dgm:pt>
    <dgm:pt modelId="{DE98E935-DCC9-459B-B22F-20C2F6F1D431}" type="parTrans" cxnId="{1703AD47-D622-4D76-842B-C874BB038506}">
      <dgm:prSet/>
      <dgm:spPr/>
      <dgm:t>
        <a:bodyPr/>
        <a:lstStyle/>
        <a:p>
          <a:endParaRPr lang="hu-HU"/>
        </a:p>
      </dgm:t>
    </dgm:pt>
    <dgm:pt modelId="{469EDF6E-F67F-4651-B0C8-9E30E3FAD45B}" type="sibTrans" cxnId="{1703AD47-D622-4D76-842B-C874BB038506}">
      <dgm:prSet/>
      <dgm:spPr/>
      <dgm:t>
        <a:bodyPr/>
        <a:lstStyle/>
        <a:p>
          <a:endParaRPr lang="hu-HU"/>
        </a:p>
      </dgm:t>
    </dgm:pt>
    <dgm:pt modelId="{5E91DD0A-398A-4474-BA63-50C4EC732D7D}">
      <dgm:prSet/>
      <dgm:spPr/>
      <dgm:t>
        <a:bodyPr/>
        <a:lstStyle/>
        <a:p>
          <a:r>
            <a:rPr lang="hu-HU" dirty="0" smtClean="0"/>
            <a:t>Forum Hungaricum</a:t>
          </a:r>
          <a:endParaRPr lang="hu-HU" dirty="0"/>
        </a:p>
      </dgm:t>
    </dgm:pt>
    <dgm:pt modelId="{65B235CC-6760-4698-97C7-277AD93DD771}" type="parTrans" cxnId="{C5EB8F7E-7986-4249-A74F-31A1587DB8E1}">
      <dgm:prSet/>
      <dgm:spPr/>
      <dgm:t>
        <a:bodyPr/>
        <a:lstStyle/>
        <a:p>
          <a:endParaRPr lang="hu-HU"/>
        </a:p>
      </dgm:t>
    </dgm:pt>
    <dgm:pt modelId="{58CCE44E-A6BB-4A1E-9B65-1C21150CAAC2}" type="sibTrans" cxnId="{C5EB8F7E-7986-4249-A74F-31A1587DB8E1}">
      <dgm:prSet/>
      <dgm:spPr/>
      <dgm:t>
        <a:bodyPr/>
        <a:lstStyle/>
        <a:p>
          <a:endParaRPr lang="hu-HU"/>
        </a:p>
      </dgm:t>
    </dgm:pt>
    <dgm:pt modelId="{AA8B8C42-F171-4B6F-92EF-4DC3E978F336}" type="pres">
      <dgm:prSet presAssocID="{4A04D75B-6226-48C9-B23E-EF148CEEBE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4933CBA-774D-489B-9116-32077ED46DF0}" type="pres">
      <dgm:prSet presAssocID="{A9A527DC-DE63-42D6-94FE-DABC6CB25CDF}" presName="composite" presStyleCnt="0"/>
      <dgm:spPr/>
    </dgm:pt>
    <dgm:pt modelId="{90A5C467-81EE-4190-AD59-23FDC734F475}" type="pres">
      <dgm:prSet presAssocID="{A9A527DC-DE63-42D6-94FE-DABC6CB25CD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CC798D-4301-4DC0-8512-172C8A4310D5}" type="pres">
      <dgm:prSet presAssocID="{A9A527DC-DE63-42D6-94FE-DABC6CB25CD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26DB4F-0694-44D5-95C4-6373DFFD9290}" type="pres">
      <dgm:prSet presAssocID="{9AB0B701-74C7-41CF-8584-E32D86825F4F}" presName="space" presStyleCnt="0"/>
      <dgm:spPr/>
    </dgm:pt>
    <dgm:pt modelId="{894A1CE5-F27C-4D7E-883D-A29003B32FAF}" type="pres">
      <dgm:prSet presAssocID="{F170958F-2EDC-41FA-BCA4-2A7C8D94B8C4}" presName="composite" presStyleCnt="0"/>
      <dgm:spPr/>
    </dgm:pt>
    <dgm:pt modelId="{50E1004E-F89E-4CF0-825B-1A621ECA4070}" type="pres">
      <dgm:prSet presAssocID="{F170958F-2EDC-41FA-BCA4-2A7C8D94B8C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A5E547-0517-460D-9730-ED4AAAB941AD}" type="pres">
      <dgm:prSet presAssocID="{F170958F-2EDC-41FA-BCA4-2A7C8D94B8C4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5A7F2B-CCAF-4C6D-83ED-7373B094FD05}" type="pres">
      <dgm:prSet presAssocID="{CFDABA23-8E01-4E7F-ACCC-DE9528AEFF53}" presName="space" presStyleCnt="0"/>
      <dgm:spPr/>
    </dgm:pt>
    <dgm:pt modelId="{C8475C74-3E5D-4CD1-A68C-A9FE3A2D8E99}" type="pres">
      <dgm:prSet presAssocID="{C47F7248-5DBB-49E8-9B39-8EDDABF1DC9E}" presName="composite" presStyleCnt="0"/>
      <dgm:spPr/>
    </dgm:pt>
    <dgm:pt modelId="{0BB5E30A-C1F4-44B2-9EC2-06F6D65C3F1A}" type="pres">
      <dgm:prSet presAssocID="{C47F7248-5DBB-49E8-9B39-8EDDABF1DC9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7AFD71-A843-41BD-8634-32BC036016BD}" type="pres">
      <dgm:prSet presAssocID="{C47F7248-5DBB-49E8-9B39-8EDDABF1DC9E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6C3EED-E79D-4D4F-AE9E-07DA2706F065}" type="pres">
      <dgm:prSet presAssocID="{2FBECD10-7EC8-46B1-8571-3E243F79AF55}" presName="space" presStyleCnt="0"/>
      <dgm:spPr/>
    </dgm:pt>
    <dgm:pt modelId="{64190591-71B2-4313-B792-A23D9511D91E}" type="pres">
      <dgm:prSet presAssocID="{69508F79-D11C-454F-9D14-804A8F9D1273}" presName="composite" presStyleCnt="0"/>
      <dgm:spPr/>
    </dgm:pt>
    <dgm:pt modelId="{99412008-6A8C-418A-A2E4-72A8D9FEA7C6}" type="pres">
      <dgm:prSet presAssocID="{69508F79-D11C-454F-9D14-804A8F9D127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3EDA3E-B85D-4049-9F85-5178F73AFAF8}" type="pres">
      <dgm:prSet presAssocID="{69508F79-D11C-454F-9D14-804A8F9D1273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D4541B-86A2-4E77-A895-E45D86D4CA1B}" type="pres">
      <dgm:prSet presAssocID="{9112F471-E13B-4E96-950A-B1418ECDBDDD}" presName="space" presStyleCnt="0"/>
      <dgm:spPr/>
    </dgm:pt>
    <dgm:pt modelId="{F3B4CC7D-9BD8-4108-BDA0-263B687FD41F}" type="pres">
      <dgm:prSet presAssocID="{B303CD6A-FF8A-4C9A-A4A7-FEFE01AF4029}" presName="composite" presStyleCnt="0"/>
      <dgm:spPr/>
    </dgm:pt>
    <dgm:pt modelId="{23BE8964-5BAD-4926-BD5C-66CB5A61C3E8}" type="pres">
      <dgm:prSet presAssocID="{B303CD6A-FF8A-4C9A-A4A7-FEFE01AF402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CFE95B-BC2B-4A6B-B015-5031DF6F60FB}" type="pres">
      <dgm:prSet presAssocID="{B303CD6A-FF8A-4C9A-A4A7-FEFE01AF4029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9D2A4EB-7EDE-4849-A703-F348A50DEC40}" srcId="{4A04D75B-6226-48C9-B23E-EF148CEEBEB1}" destId="{A9A527DC-DE63-42D6-94FE-DABC6CB25CDF}" srcOrd="0" destOrd="0" parTransId="{9A826705-5CBF-422F-9410-40B90D0D4627}" sibTransId="{9AB0B701-74C7-41CF-8584-E32D86825F4F}"/>
    <dgm:cxn modelId="{A9DB2FB9-F0C3-4583-8A90-4E9E7CCCD675}" srcId="{69508F79-D11C-454F-9D14-804A8F9D1273}" destId="{6DFEA212-73A6-45FB-88F6-D77C830C1AA1}" srcOrd="0" destOrd="0" parTransId="{4C2A176A-4EAA-4EED-9C93-E1DD01D80E2F}" sibTransId="{D0E8589F-A67E-42B0-A858-4E43AB11A1E5}"/>
    <dgm:cxn modelId="{8B4D4934-E88E-4BE4-8099-0EB88FBAABED}" srcId="{4A04D75B-6226-48C9-B23E-EF148CEEBEB1}" destId="{F170958F-2EDC-41FA-BCA4-2A7C8D94B8C4}" srcOrd="1" destOrd="0" parTransId="{D8292C49-2726-4A2A-98EC-ED531A0E2750}" sibTransId="{CFDABA23-8E01-4E7F-ACCC-DE9528AEFF53}"/>
    <dgm:cxn modelId="{DB1BC4EC-5560-4B6C-84F9-1C260A2332A1}" type="presOf" srcId="{E1FF2504-568E-4F8F-9A95-1591AF46DD95}" destId="{25A5E547-0517-460D-9730-ED4AAAB941AD}" srcOrd="0" destOrd="0" presId="urn:microsoft.com/office/officeart/2005/8/layout/hList1"/>
    <dgm:cxn modelId="{71AEEEB1-6F18-4D27-9149-E8C32B4CFE93}" type="presOf" srcId="{69508F79-D11C-454F-9D14-804A8F9D1273}" destId="{99412008-6A8C-418A-A2E4-72A8D9FEA7C6}" srcOrd="0" destOrd="0" presId="urn:microsoft.com/office/officeart/2005/8/layout/hList1"/>
    <dgm:cxn modelId="{00D4A8E4-CD10-46ED-81EC-F658139A725D}" srcId="{4A04D75B-6226-48C9-B23E-EF148CEEBEB1}" destId="{69508F79-D11C-454F-9D14-804A8F9D1273}" srcOrd="3" destOrd="0" parTransId="{E367F1EE-A7A3-4CA3-97CC-44ED17095306}" sibTransId="{9112F471-E13B-4E96-950A-B1418ECDBDDD}"/>
    <dgm:cxn modelId="{6797F525-B869-40E7-98FE-90E87703DC95}" type="presOf" srcId="{4A04D75B-6226-48C9-B23E-EF148CEEBEB1}" destId="{AA8B8C42-F171-4B6F-92EF-4DC3E978F336}" srcOrd="0" destOrd="0" presId="urn:microsoft.com/office/officeart/2005/8/layout/hList1"/>
    <dgm:cxn modelId="{F1414A70-6CFD-4A7B-963C-ED40C71F9FB4}" srcId="{A9A527DC-DE63-42D6-94FE-DABC6CB25CDF}" destId="{EF728862-4635-424D-A12F-C1604A6F5AFF}" srcOrd="0" destOrd="0" parTransId="{EBA8F10E-6FBD-478A-BD70-A77504BF97D1}" sibTransId="{205F0C63-A28F-4BD9-9278-0D4B73886952}"/>
    <dgm:cxn modelId="{C5EB8F7E-7986-4249-A74F-31A1587DB8E1}" srcId="{B303CD6A-FF8A-4C9A-A4A7-FEFE01AF4029}" destId="{5E91DD0A-398A-4474-BA63-50C4EC732D7D}" srcOrd="0" destOrd="0" parTransId="{65B235CC-6760-4698-97C7-277AD93DD771}" sibTransId="{58CCE44E-A6BB-4A1E-9B65-1C21150CAAC2}"/>
    <dgm:cxn modelId="{195DF8DB-5DAE-4B71-B064-42379A812A2A}" srcId="{F170958F-2EDC-41FA-BCA4-2A7C8D94B8C4}" destId="{0AAF200E-B6F9-4701-B22A-41262298DC9A}" srcOrd="1" destOrd="0" parTransId="{97A6A3AB-80C6-43E5-A45F-4879C7808432}" sibTransId="{D97834BB-9BB0-471A-AFDA-77475A12CF88}"/>
    <dgm:cxn modelId="{5F7020BA-5FCD-42F4-9031-6EC6BF4B30BC}" type="presOf" srcId="{A9A527DC-DE63-42D6-94FE-DABC6CB25CDF}" destId="{90A5C467-81EE-4190-AD59-23FDC734F475}" srcOrd="0" destOrd="0" presId="urn:microsoft.com/office/officeart/2005/8/layout/hList1"/>
    <dgm:cxn modelId="{1703AD47-D622-4D76-842B-C874BB038506}" srcId="{4A04D75B-6226-48C9-B23E-EF148CEEBEB1}" destId="{B303CD6A-FF8A-4C9A-A4A7-FEFE01AF4029}" srcOrd="4" destOrd="0" parTransId="{DE98E935-DCC9-459B-B22F-20C2F6F1D431}" sibTransId="{469EDF6E-F67F-4651-B0C8-9E30E3FAD45B}"/>
    <dgm:cxn modelId="{674AB767-C86A-4299-A3F0-F4A1CFC52261}" srcId="{F170958F-2EDC-41FA-BCA4-2A7C8D94B8C4}" destId="{E1FF2504-568E-4F8F-9A95-1591AF46DD95}" srcOrd="0" destOrd="0" parTransId="{3B80511D-A4E5-4864-8D15-404BA8217393}" sibTransId="{BB25F5B6-4962-49DC-A8C5-F9818BA47227}"/>
    <dgm:cxn modelId="{239B4A31-27D4-46B6-8E55-F65BC362CECD}" type="presOf" srcId="{B303CD6A-FF8A-4C9A-A4A7-FEFE01AF4029}" destId="{23BE8964-5BAD-4926-BD5C-66CB5A61C3E8}" srcOrd="0" destOrd="0" presId="urn:microsoft.com/office/officeart/2005/8/layout/hList1"/>
    <dgm:cxn modelId="{8EE04C4A-AF99-4EC3-A771-042A73FFB406}" srcId="{4A04D75B-6226-48C9-B23E-EF148CEEBEB1}" destId="{C47F7248-5DBB-49E8-9B39-8EDDABF1DC9E}" srcOrd="2" destOrd="0" parTransId="{A93C04AB-8F89-46F3-B72E-10481813BA08}" sibTransId="{2FBECD10-7EC8-46B1-8571-3E243F79AF55}"/>
    <dgm:cxn modelId="{598E8736-D279-4BBB-8FC9-5247098A9F36}" srcId="{C47F7248-5DBB-49E8-9B39-8EDDABF1DC9E}" destId="{230C2E2D-D680-4DA8-87FA-87E7F5CAF382}" srcOrd="0" destOrd="0" parTransId="{374ED47D-EBA7-4A37-B8DA-DAE13B13B864}" sibTransId="{E4B80D40-D774-45C7-B83F-74C8615050F6}"/>
    <dgm:cxn modelId="{6C8A7842-01A0-4324-8F31-0FB25A240016}" type="presOf" srcId="{EF728862-4635-424D-A12F-C1604A6F5AFF}" destId="{E0CC798D-4301-4DC0-8512-172C8A4310D5}" srcOrd="0" destOrd="0" presId="urn:microsoft.com/office/officeart/2005/8/layout/hList1"/>
    <dgm:cxn modelId="{B4BBEE7B-B83B-4756-BC15-39CB8513C992}" type="presOf" srcId="{230C2E2D-D680-4DA8-87FA-87E7F5CAF382}" destId="{177AFD71-A843-41BD-8634-32BC036016BD}" srcOrd="0" destOrd="0" presId="urn:microsoft.com/office/officeart/2005/8/layout/hList1"/>
    <dgm:cxn modelId="{B2ACD4CA-2D2C-4169-9AA9-D921F4855E34}" type="presOf" srcId="{0AAF200E-B6F9-4701-B22A-41262298DC9A}" destId="{25A5E547-0517-460D-9730-ED4AAAB941AD}" srcOrd="0" destOrd="1" presId="urn:microsoft.com/office/officeart/2005/8/layout/hList1"/>
    <dgm:cxn modelId="{276064CC-CD3A-4202-85FD-0F8061244195}" type="presOf" srcId="{5E91DD0A-398A-4474-BA63-50C4EC732D7D}" destId="{0CCFE95B-BC2B-4A6B-B015-5031DF6F60FB}" srcOrd="0" destOrd="0" presId="urn:microsoft.com/office/officeart/2005/8/layout/hList1"/>
    <dgm:cxn modelId="{D3D1ECC4-F7C2-44A6-A621-DA34140C0035}" type="presOf" srcId="{6DFEA212-73A6-45FB-88F6-D77C830C1AA1}" destId="{C83EDA3E-B85D-4049-9F85-5178F73AFAF8}" srcOrd="0" destOrd="0" presId="urn:microsoft.com/office/officeart/2005/8/layout/hList1"/>
    <dgm:cxn modelId="{A783CD0A-2402-49D5-BAB3-D632F84B0D71}" type="presOf" srcId="{F170958F-2EDC-41FA-BCA4-2A7C8D94B8C4}" destId="{50E1004E-F89E-4CF0-825B-1A621ECA4070}" srcOrd="0" destOrd="0" presId="urn:microsoft.com/office/officeart/2005/8/layout/hList1"/>
    <dgm:cxn modelId="{E342781C-4FE6-4A51-96BB-F6DBEF0C9436}" type="presOf" srcId="{C47F7248-5DBB-49E8-9B39-8EDDABF1DC9E}" destId="{0BB5E30A-C1F4-44B2-9EC2-06F6D65C3F1A}" srcOrd="0" destOrd="0" presId="urn:microsoft.com/office/officeart/2005/8/layout/hList1"/>
    <dgm:cxn modelId="{2078BD1A-CB62-4DF8-984A-6E821F21C495}" type="presParOf" srcId="{AA8B8C42-F171-4B6F-92EF-4DC3E978F336}" destId="{44933CBA-774D-489B-9116-32077ED46DF0}" srcOrd="0" destOrd="0" presId="urn:microsoft.com/office/officeart/2005/8/layout/hList1"/>
    <dgm:cxn modelId="{C1C33EAB-2930-4914-856B-14387C15941D}" type="presParOf" srcId="{44933CBA-774D-489B-9116-32077ED46DF0}" destId="{90A5C467-81EE-4190-AD59-23FDC734F475}" srcOrd="0" destOrd="0" presId="urn:microsoft.com/office/officeart/2005/8/layout/hList1"/>
    <dgm:cxn modelId="{78DE1D26-3AA8-4F01-B7DE-AA7E318487CB}" type="presParOf" srcId="{44933CBA-774D-489B-9116-32077ED46DF0}" destId="{E0CC798D-4301-4DC0-8512-172C8A4310D5}" srcOrd="1" destOrd="0" presId="urn:microsoft.com/office/officeart/2005/8/layout/hList1"/>
    <dgm:cxn modelId="{31DF3E8F-CE68-4B02-864F-DC863593D2CC}" type="presParOf" srcId="{AA8B8C42-F171-4B6F-92EF-4DC3E978F336}" destId="{AF26DB4F-0694-44D5-95C4-6373DFFD9290}" srcOrd="1" destOrd="0" presId="urn:microsoft.com/office/officeart/2005/8/layout/hList1"/>
    <dgm:cxn modelId="{6F3FC09F-311B-4817-AEC1-DD39DCA8DEC7}" type="presParOf" srcId="{AA8B8C42-F171-4B6F-92EF-4DC3E978F336}" destId="{894A1CE5-F27C-4D7E-883D-A29003B32FAF}" srcOrd="2" destOrd="0" presId="urn:microsoft.com/office/officeart/2005/8/layout/hList1"/>
    <dgm:cxn modelId="{C1D7E738-D96F-42E8-9C0B-0CE348F926F0}" type="presParOf" srcId="{894A1CE5-F27C-4D7E-883D-A29003B32FAF}" destId="{50E1004E-F89E-4CF0-825B-1A621ECA4070}" srcOrd="0" destOrd="0" presId="urn:microsoft.com/office/officeart/2005/8/layout/hList1"/>
    <dgm:cxn modelId="{976A3937-5DA0-447F-BF3F-833DB9EE7F51}" type="presParOf" srcId="{894A1CE5-F27C-4D7E-883D-A29003B32FAF}" destId="{25A5E547-0517-460D-9730-ED4AAAB941AD}" srcOrd="1" destOrd="0" presId="urn:microsoft.com/office/officeart/2005/8/layout/hList1"/>
    <dgm:cxn modelId="{AE0C3D98-36DF-434E-B00C-85822F212779}" type="presParOf" srcId="{AA8B8C42-F171-4B6F-92EF-4DC3E978F336}" destId="{435A7F2B-CCAF-4C6D-83ED-7373B094FD05}" srcOrd="3" destOrd="0" presId="urn:microsoft.com/office/officeart/2005/8/layout/hList1"/>
    <dgm:cxn modelId="{ED98E768-F01E-4985-97DF-C841C0F1A637}" type="presParOf" srcId="{AA8B8C42-F171-4B6F-92EF-4DC3E978F336}" destId="{C8475C74-3E5D-4CD1-A68C-A9FE3A2D8E99}" srcOrd="4" destOrd="0" presId="urn:microsoft.com/office/officeart/2005/8/layout/hList1"/>
    <dgm:cxn modelId="{4F340DFD-60EF-44FE-8FC1-ACDD813E65A0}" type="presParOf" srcId="{C8475C74-3E5D-4CD1-A68C-A9FE3A2D8E99}" destId="{0BB5E30A-C1F4-44B2-9EC2-06F6D65C3F1A}" srcOrd="0" destOrd="0" presId="urn:microsoft.com/office/officeart/2005/8/layout/hList1"/>
    <dgm:cxn modelId="{1BA8FB52-0C40-4270-9D00-755DE8E0D399}" type="presParOf" srcId="{C8475C74-3E5D-4CD1-A68C-A9FE3A2D8E99}" destId="{177AFD71-A843-41BD-8634-32BC036016BD}" srcOrd="1" destOrd="0" presId="urn:microsoft.com/office/officeart/2005/8/layout/hList1"/>
    <dgm:cxn modelId="{11E17F81-E017-4B4D-9373-4CAE15819E8B}" type="presParOf" srcId="{AA8B8C42-F171-4B6F-92EF-4DC3E978F336}" destId="{056C3EED-E79D-4D4F-AE9E-07DA2706F065}" srcOrd="5" destOrd="0" presId="urn:microsoft.com/office/officeart/2005/8/layout/hList1"/>
    <dgm:cxn modelId="{4519EA03-7892-4CA1-96F0-3CBC65A7E915}" type="presParOf" srcId="{AA8B8C42-F171-4B6F-92EF-4DC3E978F336}" destId="{64190591-71B2-4313-B792-A23D9511D91E}" srcOrd="6" destOrd="0" presId="urn:microsoft.com/office/officeart/2005/8/layout/hList1"/>
    <dgm:cxn modelId="{28DA4049-714D-48C3-8BDE-11A276DEB308}" type="presParOf" srcId="{64190591-71B2-4313-B792-A23D9511D91E}" destId="{99412008-6A8C-418A-A2E4-72A8D9FEA7C6}" srcOrd="0" destOrd="0" presId="urn:microsoft.com/office/officeart/2005/8/layout/hList1"/>
    <dgm:cxn modelId="{A585A526-4B6B-4026-951F-1BF673902405}" type="presParOf" srcId="{64190591-71B2-4313-B792-A23D9511D91E}" destId="{C83EDA3E-B85D-4049-9F85-5178F73AFAF8}" srcOrd="1" destOrd="0" presId="urn:microsoft.com/office/officeart/2005/8/layout/hList1"/>
    <dgm:cxn modelId="{BF28CDFE-9F0F-44E9-8E7E-EFBAE6511884}" type="presParOf" srcId="{AA8B8C42-F171-4B6F-92EF-4DC3E978F336}" destId="{69D4541B-86A2-4E77-A895-E45D86D4CA1B}" srcOrd="7" destOrd="0" presId="urn:microsoft.com/office/officeart/2005/8/layout/hList1"/>
    <dgm:cxn modelId="{8D1DD0F9-8BF0-4B3B-9306-BC3BD2DE7802}" type="presParOf" srcId="{AA8B8C42-F171-4B6F-92EF-4DC3E978F336}" destId="{F3B4CC7D-9BD8-4108-BDA0-263B687FD41F}" srcOrd="8" destOrd="0" presId="urn:microsoft.com/office/officeart/2005/8/layout/hList1"/>
    <dgm:cxn modelId="{C6CC9ACC-EEDD-4A6F-BB8B-36737CE00B58}" type="presParOf" srcId="{F3B4CC7D-9BD8-4108-BDA0-263B687FD41F}" destId="{23BE8964-5BAD-4926-BD5C-66CB5A61C3E8}" srcOrd="0" destOrd="0" presId="urn:microsoft.com/office/officeart/2005/8/layout/hList1"/>
    <dgm:cxn modelId="{25C4FE7A-D9EB-4608-9F90-239E4D367AC1}" type="presParOf" srcId="{F3B4CC7D-9BD8-4108-BDA0-263B687FD41F}" destId="{0CCFE95B-BC2B-4A6B-B015-5031DF6F60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5C467-81EE-4190-AD59-23FDC734F475}">
      <dsp:nvSpPr>
        <dsp:cNvPr id="0" name=""/>
        <dsp:cNvSpPr/>
      </dsp:nvSpPr>
      <dsp:spPr>
        <a:xfrm>
          <a:off x="3814" y="260266"/>
          <a:ext cx="1462099" cy="505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könyvtárak</a:t>
          </a:r>
          <a:endParaRPr lang="hu-HU" sz="1400" kern="1200" dirty="0"/>
        </a:p>
      </dsp:txBody>
      <dsp:txXfrm>
        <a:off x="3814" y="260266"/>
        <a:ext cx="1462099" cy="505372"/>
      </dsp:txXfrm>
    </dsp:sp>
    <dsp:sp modelId="{E0CC798D-4301-4DC0-8512-172C8A4310D5}">
      <dsp:nvSpPr>
        <dsp:cNvPr id="0" name=""/>
        <dsp:cNvSpPr/>
      </dsp:nvSpPr>
      <dsp:spPr>
        <a:xfrm>
          <a:off x="3814" y="765639"/>
          <a:ext cx="1462099" cy="12063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Országos Széchényi Könyvtár</a:t>
          </a:r>
        </a:p>
      </dsp:txBody>
      <dsp:txXfrm>
        <a:off x="3814" y="765639"/>
        <a:ext cx="1462099" cy="1206341"/>
      </dsp:txXfrm>
    </dsp:sp>
    <dsp:sp modelId="{50E1004E-F89E-4CF0-825B-1A621ECA4070}">
      <dsp:nvSpPr>
        <dsp:cNvPr id="0" name=""/>
        <dsp:cNvSpPr/>
      </dsp:nvSpPr>
      <dsp:spPr>
        <a:xfrm>
          <a:off x="1670608" y="260266"/>
          <a:ext cx="1462099" cy="505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muzeális intézmények</a:t>
          </a:r>
        </a:p>
      </dsp:txBody>
      <dsp:txXfrm>
        <a:off x="1670608" y="260266"/>
        <a:ext cx="1462099" cy="505372"/>
      </dsp:txXfrm>
    </dsp:sp>
    <dsp:sp modelId="{25A5E547-0517-460D-9730-ED4AAAB941AD}">
      <dsp:nvSpPr>
        <dsp:cNvPr id="0" name=""/>
        <dsp:cNvSpPr/>
      </dsp:nvSpPr>
      <dsp:spPr>
        <a:xfrm>
          <a:off x="1670608" y="765639"/>
          <a:ext cx="1462099" cy="12063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Magyar Nemzeti Múzeum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Szépművészeti Múzeum</a:t>
          </a:r>
        </a:p>
      </dsp:txBody>
      <dsp:txXfrm>
        <a:off x="1670608" y="765639"/>
        <a:ext cx="1462099" cy="1206341"/>
      </dsp:txXfrm>
    </dsp:sp>
    <dsp:sp modelId="{0BB5E30A-C1F4-44B2-9EC2-06F6D65C3F1A}">
      <dsp:nvSpPr>
        <dsp:cNvPr id="0" name=""/>
        <dsp:cNvSpPr/>
      </dsp:nvSpPr>
      <dsp:spPr>
        <a:xfrm>
          <a:off x="3337402" y="260266"/>
          <a:ext cx="1462099" cy="505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levéltárak</a:t>
          </a:r>
        </a:p>
      </dsp:txBody>
      <dsp:txXfrm>
        <a:off x="3337402" y="260266"/>
        <a:ext cx="1462099" cy="505372"/>
      </dsp:txXfrm>
    </dsp:sp>
    <dsp:sp modelId="{177AFD71-A843-41BD-8634-32BC036016BD}">
      <dsp:nvSpPr>
        <dsp:cNvPr id="0" name=""/>
        <dsp:cNvSpPr/>
      </dsp:nvSpPr>
      <dsp:spPr>
        <a:xfrm>
          <a:off x="3337402" y="765639"/>
          <a:ext cx="1462099" cy="12063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Magyar Nemzeti Levéltár</a:t>
          </a:r>
        </a:p>
      </dsp:txBody>
      <dsp:txXfrm>
        <a:off x="3337402" y="765639"/>
        <a:ext cx="1462099" cy="1206341"/>
      </dsp:txXfrm>
    </dsp:sp>
    <dsp:sp modelId="{99412008-6A8C-418A-A2E4-72A8D9FEA7C6}">
      <dsp:nvSpPr>
        <dsp:cNvPr id="0" name=""/>
        <dsp:cNvSpPr/>
      </dsp:nvSpPr>
      <dsp:spPr>
        <a:xfrm>
          <a:off x="5004195" y="260266"/>
          <a:ext cx="1462099" cy="505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kép- és hangarchívumok</a:t>
          </a:r>
        </a:p>
      </dsp:txBody>
      <dsp:txXfrm>
        <a:off x="5004195" y="260266"/>
        <a:ext cx="1462099" cy="505372"/>
      </dsp:txXfrm>
    </dsp:sp>
    <dsp:sp modelId="{C83EDA3E-B85D-4049-9F85-5178F73AFAF8}">
      <dsp:nvSpPr>
        <dsp:cNvPr id="0" name=""/>
        <dsp:cNvSpPr/>
      </dsp:nvSpPr>
      <dsp:spPr>
        <a:xfrm>
          <a:off x="5004195" y="765639"/>
          <a:ext cx="1462099" cy="12063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Magyar Nemzeti Filmarchívum	</a:t>
          </a:r>
          <a:endParaRPr lang="hu-HU" sz="1400" kern="1200" dirty="0"/>
        </a:p>
      </dsp:txBody>
      <dsp:txXfrm>
        <a:off x="5004195" y="765639"/>
        <a:ext cx="1462099" cy="1206341"/>
      </dsp:txXfrm>
    </dsp:sp>
    <dsp:sp modelId="{23BE8964-5BAD-4926-BD5C-66CB5A61C3E8}">
      <dsp:nvSpPr>
        <dsp:cNvPr id="0" name=""/>
        <dsp:cNvSpPr/>
      </dsp:nvSpPr>
      <dsp:spPr>
        <a:xfrm>
          <a:off x="6670989" y="260266"/>
          <a:ext cx="1462099" cy="505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további közgyűjtemények</a:t>
          </a:r>
          <a:endParaRPr lang="hu-HU" sz="1400" kern="1200" dirty="0"/>
        </a:p>
      </dsp:txBody>
      <dsp:txXfrm>
        <a:off x="6670989" y="260266"/>
        <a:ext cx="1462099" cy="505372"/>
      </dsp:txXfrm>
    </dsp:sp>
    <dsp:sp modelId="{0CCFE95B-BC2B-4A6B-B015-5031DF6F60FB}">
      <dsp:nvSpPr>
        <dsp:cNvPr id="0" name=""/>
        <dsp:cNvSpPr/>
      </dsp:nvSpPr>
      <dsp:spPr>
        <a:xfrm>
          <a:off x="6670989" y="765639"/>
          <a:ext cx="1462099" cy="12063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Forum Hungaricum</a:t>
          </a:r>
          <a:endParaRPr lang="hu-HU" sz="1400" kern="1200" dirty="0"/>
        </a:p>
      </dsp:txBody>
      <dsp:txXfrm>
        <a:off x="6670989" y="765639"/>
        <a:ext cx="1462099" cy="120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21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9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16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4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62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74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78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20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87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218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23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A435-2094-47D5-B33B-3F451140AEAD}" type="datetimeFigureOut">
              <a:rPr lang="hu-HU" smtClean="0"/>
              <a:t>2020. 12. 01.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CC67-A9E5-4C9E-A02C-B2218401A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67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zk.hu/kds-k/palyazat_201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mailto:maczelka.arpad@oszk.h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zk.hu/sites/default/files/Feher_Konyv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16424" y="216927"/>
            <a:ext cx="9144000" cy="2387600"/>
          </a:xfrm>
        </p:spPr>
        <p:txBody>
          <a:bodyPr/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Mi is az a KDS?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16424" y="3001403"/>
            <a:ext cx="9144000" cy="1655762"/>
          </a:xfrm>
        </p:spPr>
        <p:txBody>
          <a:bodyPr/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avagy a Közgyűjteményi Digitalizálási Stratégiáról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röviden</a:t>
            </a:r>
          </a:p>
          <a:p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1600" b="1" dirty="0" smtClean="0">
                <a:solidFill>
                  <a:schemeClr val="accent6">
                    <a:lumMod val="50000"/>
                  </a:schemeClr>
                </a:solidFill>
              </a:rPr>
              <a:t>Maczelka Árpád</a:t>
            </a:r>
            <a:endParaRPr lang="hu-H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21977" y="5862953"/>
            <a:ext cx="993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„404 </a:t>
            </a:r>
            <a:r>
              <a:rPr lang="hu-HU" b="1" dirty="0" err="1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50000"/>
                  </a:schemeClr>
                </a:solidFill>
              </a:rPr>
              <a:t>Found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– Ki őrzi meg az internetet?” videókonferencia és </a:t>
            </a:r>
            <a:r>
              <a:rPr lang="hu-HU" b="1" dirty="0" err="1">
                <a:solidFill>
                  <a:schemeClr val="accent6">
                    <a:lumMod val="50000"/>
                  </a:schemeClr>
                </a:solidFill>
              </a:rPr>
              <a:t>workshop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2020.12.02.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5" y="5862953"/>
            <a:ext cx="1571625" cy="9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 title="A Rákóczi webarchívum nyitóoldal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Rákóczi webarchívum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 Elsődleges célja a webarchiválás technológiájának és a webarchívum más digitális gyűjteményekkel való integrálásának bemutatása egy mintaalkalmazás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keretében</a:t>
            </a:r>
          </a:p>
          <a:p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Az Emlékévvel, a Fejedelemmel, a Szabadságharccal és a Rákóczi-családdal kapcsolatos weboldalak és webhelyek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mentései</a:t>
            </a:r>
          </a:p>
          <a:p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4767262"/>
            <a:ext cx="4724400" cy="8096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4462463"/>
            <a:ext cx="381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Aggregáció fejlesztés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Pályázat a Közgyűjteményi Digitalizálási Stratégia végrehajtásához szükséges könyvtári digitalizálás támogatására (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www.oszk.hu/kds-k/palyazat_2019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lvl="1"/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Digitalizálási terv és digitális felvétel készítés (minimum 10000 felvétel)</a:t>
            </a:r>
          </a:p>
          <a:p>
            <a:pPr lvl="1"/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Online szabadon hozzáférhető oktatási tartalmak létrehozása</a:t>
            </a:r>
          </a:p>
          <a:p>
            <a:pPr lvl="1"/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57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Pályázatok eredményei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11 pályázó</a:t>
            </a:r>
          </a:p>
          <a:p>
            <a:pPr marL="0" indent="0">
              <a:buNone/>
            </a:pP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65 000 oldalnyi könyv</a:t>
            </a:r>
          </a:p>
          <a:p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200 000 oldalnál is több folyóirat</a:t>
            </a:r>
          </a:p>
          <a:p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25000 aprónyomtatvány</a:t>
            </a:r>
          </a:p>
          <a:p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Változatos megoldások oktatást segítő tartalomszolgáltatásokra</a:t>
            </a:r>
          </a:p>
          <a:p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93683"/>
            <a:ext cx="5386388" cy="58752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187" y="769882"/>
            <a:ext cx="4323404" cy="57228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365" y="1165711"/>
            <a:ext cx="3614310" cy="54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2592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0221" y="4561490"/>
            <a:ext cx="8818179" cy="1502979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Berzsenyi Dániel Megyei Hatókörű Városi Könyvtár, Szombathely</a:t>
            </a:r>
            <a:endParaRPr lang="hu-H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7459" y="1405685"/>
            <a:ext cx="9144000" cy="1655762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</a:rPr>
              <a:t>pályázó feladata az OSZK webarchiválási tevékenységének segítése, elsősorban a helyi vonatkozású oktatási, tudományos és kulturális online tartalmak esetében. Részfeladatok: archiválandó webhelyek válogatása, jogtulajdonosok elérhetőségének kiderítése, a mentett weboldalak minőségének ellenőrzése és </a:t>
            </a:r>
            <a:r>
              <a:rPr lang="hu-HU" sz="3200" b="1" dirty="0" err="1">
                <a:solidFill>
                  <a:schemeClr val="accent6">
                    <a:lumMod val="50000"/>
                  </a:schemeClr>
                </a:solidFill>
              </a:rPr>
              <a:t>metaadatok</a:t>
            </a: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</a:rPr>
              <a:t> készítése</a:t>
            </a:r>
          </a:p>
        </p:txBody>
      </p:sp>
    </p:spTree>
    <p:extLst>
      <p:ext uri="{BB962C8B-B14F-4D97-AF65-F5344CB8AC3E}">
        <p14:creationId xmlns:p14="http://schemas.microsoft.com/office/powerpoint/2010/main" val="30021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Miről is lesz szó?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Közgyűjteményi Digitalizálási Stratégia</a:t>
            </a:r>
          </a:p>
          <a:p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KDS célja</a:t>
            </a:r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Megvalósítása</a:t>
            </a:r>
          </a:p>
          <a:p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KDS-K, a könyvtári ágazat eredményei és tervei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877826"/>
            <a:ext cx="9144000" cy="2387600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Megyünk tovább!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524000" y="4265426"/>
            <a:ext cx="9144000" cy="1655762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Maczelka Árpád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maczelka.arpad@oszk.hu</a:t>
            </a:r>
            <a:endParaRPr lang="hu-H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57836" y="6096036"/>
            <a:ext cx="993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„404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Found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– Ki őrzi meg az internetet?” videókonferencia és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workshop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2020.12.02.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70518" y="126665"/>
            <a:ext cx="4650964" cy="30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Közgyűjteményi Digitalizálási Stratégia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„Digitális Nemzet Fejlesztési Program” megvalósításáról szóló 1486/2015. (VII. 21.) Korm. határozat 6. pontja</a:t>
            </a:r>
          </a:p>
          <a:p>
            <a:pPr algn="just"/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„A Kormány felhívja az emberi erőforrások miniszterét, hogy gondoskodjon a feladatkörét érintően a Digitális Nemzet Fejlesztési Program megvalósítását elősegítő közgyűjteményi digitalizálási stratégia elkészítéséről.” </a:t>
            </a:r>
          </a:p>
          <a:p>
            <a:pPr algn="just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1404/2017 (VI.28.) Korm. határozat a Közgyűjteményi Digitalizálási Stratégiáról</a:t>
            </a:r>
          </a:p>
          <a:p>
            <a:pPr algn="just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„A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magyar digitális örökség megőrzésének egy rendezetlen területe: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Webaratás”</a:t>
            </a:r>
            <a:endParaRPr lang="hu-HU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KDS célja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33202"/>
            <a:ext cx="10515600" cy="4351338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„A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cél az, hogy a nemzeti öntudatra nevelés és a nemzeti alapműveltség elsajátítása során támaszkodni lehessen kulturális-szellemi örökségünk valamennyi, közgyűjteményben fellelhető adattartalmára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.”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 közgyűjteményeknek a kulturális örökség őrzőiből a kulturális örökség első számú, autentikus és forrásértékű megosztóivá, a tartalmak új kontextusba helyezésével értékteremtővé is kell válniuk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 hozzáférés biztosítása révén megteremthető a kulturális nemzetegyesítés és esélyegyenlőség.</a:t>
            </a:r>
          </a:p>
          <a:p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 KDS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0075" y="166687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közgyűjtemények digitalizált állományának aránya növekedjen</a:t>
            </a:r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Érzékelhetővé váljon az oktatás és a közgyűjteményi tartalomszolgáltatás egymásra utaltsága.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Digitális Oktatási Stratégia célrendszeréhez igazodva 40%-</a:t>
            </a:r>
            <a:r>
              <a:rPr lang="hu-HU" b="1" dirty="0" err="1">
                <a:solidFill>
                  <a:schemeClr val="accent6">
                    <a:lumMod val="50000"/>
                  </a:schemeClr>
                </a:solidFill>
              </a:rPr>
              <a:t>kal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emelkedjen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 közgyűjteményi tartalmakra épülő felhasználható digitális tananyagok száma.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közgyűjtemények egyre nagyobb számú állampolgár digitális kompetenciaképzéséhez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járuljanak hozzá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2025-ig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az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audiovizuális archívumok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tartalomszolgáltatásának teljeskörűvé tétele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 KDS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 digitalizáláshoz szükséges szabványok és módszertani segédletek kidolgozása</a:t>
            </a:r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múzeumi, levéltári és könyvtári területet, valamint a Médiaszolgáltatás-támogató és Vagyonkezelő Alap archívumait érintő</a:t>
            </a:r>
          </a:p>
          <a:p>
            <a:pPr lvl="1"/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szolgáltatásfejlesztési feladatok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végrehajtása</a:t>
            </a:r>
          </a:p>
          <a:p>
            <a:pPr lvl="1"/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digitális gyűjteményfejlesztési feladatok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végrehajtása</a:t>
            </a:r>
          </a:p>
          <a:p>
            <a:pPr lvl="1"/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hu-HU" b="1" dirty="0" err="1">
                <a:solidFill>
                  <a:schemeClr val="accent6">
                    <a:lumMod val="50000"/>
                  </a:schemeClr>
                </a:solidFill>
              </a:rPr>
              <a:t>aggregációfejlesztési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feladatok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végrehajtása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669" y="651828"/>
            <a:ext cx="7128791" cy="958474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Ágazati aggregáció megvalósítása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1727580"/>
              </p:ext>
            </p:extLst>
          </p:nvPr>
        </p:nvGraphicFramePr>
        <p:xfrm>
          <a:off x="2092854" y="3052479"/>
          <a:ext cx="8136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97" y="2462481"/>
            <a:ext cx="2216327" cy="50456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5350696"/>
            <a:ext cx="2105635" cy="62537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2304777"/>
            <a:ext cx="2002820" cy="6672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17" y="5219743"/>
            <a:ext cx="1270648" cy="95298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72" y="5064274"/>
            <a:ext cx="1292649" cy="126392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16027" y="1765753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Szakági aggregátorok: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2854" y="2139113"/>
            <a:ext cx="1423173" cy="9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43" y="1"/>
            <a:ext cx="5857875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49463" y="5885330"/>
            <a:ext cx="581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www.oszk.hu/sites/default/files/Feher_Konyv.pdf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78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KDS-K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1175/2018. (III. 28.) Kormányhatározat a Közgyűjteményi Digitalizálási Stratégia megvalósítása érdekében 2018–2021. évek között szükséges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intézkedésekről</a:t>
            </a:r>
          </a:p>
        </p:txBody>
      </p:sp>
    </p:spTree>
    <p:extLst>
      <p:ext uri="{BB962C8B-B14F-4D97-AF65-F5344CB8AC3E}">
        <p14:creationId xmlns:p14="http://schemas.microsoft.com/office/powerpoint/2010/main" val="30937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–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484</Words>
  <Application>Microsoft Office PowerPoint</Application>
  <PresentationFormat>Szélesvásznú</PresentationFormat>
  <Paragraphs>79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Office-téma</vt:lpstr>
      <vt:lpstr>Mi is az a KDS?</vt:lpstr>
      <vt:lpstr>Miről is lesz szó?</vt:lpstr>
      <vt:lpstr>Közgyűjteményi Digitalizálási Stratégia</vt:lpstr>
      <vt:lpstr>A KDS célja</vt:lpstr>
      <vt:lpstr>A KDS célja</vt:lpstr>
      <vt:lpstr>A KDS célja</vt:lpstr>
      <vt:lpstr>Ágazati aggregáció megvalósítása</vt:lpstr>
      <vt:lpstr>PowerPoint-bemutató</vt:lpstr>
      <vt:lpstr>KDS-K</vt:lpstr>
      <vt:lpstr>PowerPoint-bemutató</vt:lpstr>
      <vt:lpstr>PowerPoint-bemutató</vt:lpstr>
      <vt:lpstr>Rákóczi webarchívum</vt:lpstr>
      <vt:lpstr>Aggregáció fejlesztés</vt:lpstr>
      <vt:lpstr>PowerPoint-bemutató</vt:lpstr>
      <vt:lpstr>Pályázatok eredményei</vt:lpstr>
      <vt:lpstr>PowerPoint-bemutató</vt:lpstr>
      <vt:lpstr>PowerPoint-bemutató</vt:lpstr>
      <vt:lpstr>Berzsenyi Dániel Megyei Hatókörű Városi Könyvtár, Szombathely</vt:lpstr>
      <vt:lpstr>PowerPoint-bemutató</vt:lpstr>
      <vt:lpstr>Megyünk tovább!</vt:lpstr>
    </vt:vector>
  </TitlesOfParts>
  <Company>Országos Széchényi Könyvtár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is az a KDS?</dc:title>
  <dc:creator>Maczelka Árpád</dc:creator>
  <cp:lastModifiedBy>Maczelka Árpád</cp:lastModifiedBy>
  <cp:revision>41</cp:revision>
  <dcterms:created xsi:type="dcterms:W3CDTF">2020-11-17T12:38:58Z</dcterms:created>
  <dcterms:modified xsi:type="dcterms:W3CDTF">2020-12-01T10:43:55Z</dcterms:modified>
</cp:coreProperties>
</file>