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8" r:id="rId11"/>
    <p:sldId id="270" r:id="rId12"/>
    <p:sldId id="271" r:id="rId13"/>
    <p:sldId id="272" r:id="rId14"/>
    <p:sldId id="273" r:id="rId15"/>
    <p:sldId id="274" r:id="rId16"/>
    <p:sldId id="275" r:id="rId17"/>
    <p:sldId id="277" r:id="rId18"/>
    <p:sldId id="278" r:id="rId19"/>
    <p:sldId id="279" r:id="rId20"/>
    <p:sldId id="280" r:id="rId21"/>
    <p:sldId id="281" r:id="rId22"/>
    <p:sldId id="283" r:id="rId23"/>
    <p:sldId id="285" r:id="rId24"/>
    <p:sldId id="287" r:id="rId25"/>
    <p:sldId id="289" r:id="rId26"/>
    <p:sldId id="291" r:id="rId27"/>
    <p:sldId id="292" r:id="rId28"/>
    <p:sldId id="293" r:id="rId29"/>
    <p:sldId id="294" r:id="rId30"/>
    <p:sldId id="296" r:id="rId31"/>
    <p:sldId id="297" r:id="rId32"/>
    <p:sldId id="298" r:id="rId33"/>
    <p:sldId id="299" r:id="rId34"/>
    <p:sldId id="301" r:id="rId35"/>
    <p:sldId id="303" r:id="rId36"/>
    <p:sldId id="304" r:id="rId37"/>
    <p:sldId id="305" r:id="rId38"/>
    <p:sldId id="306" r:id="rId39"/>
    <p:sldId id="307" r:id="rId40"/>
    <p:sldId id="308" r:id="rId41"/>
    <p:sldId id="309" r:id="rId42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08" y="-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25BCE-EFBF-46B1-A739-8FC162C1A3BA}" type="datetimeFigureOut">
              <a:rPr lang="hu-HU" smtClean="0"/>
              <a:pPr/>
              <a:t>2021. 10. 29.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4E1AE-989C-46E3-BB36-36FE24E6DCD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087438"/>
            <a:ext cx="9144000" cy="4681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4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6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8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9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4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29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6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38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0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8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49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0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1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4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2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53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5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6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7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08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010.pn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1223963"/>
            <a:ext cx="9144000" cy="441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0</Words>
  <Application>Microsoft Office PowerPoint</Application>
  <PresentationFormat>Diavetítés a képernyőre (4:3 oldalarány)</PresentationFormat>
  <Paragraphs>0</Paragraphs>
  <Slides>41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2" baseType="lpstr">
      <vt:lpstr>Office-téma</vt:lpstr>
      <vt:lpstr>1. dia</vt:lpstr>
      <vt:lpstr>2. dia</vt:lpstr>
      <vt:lpstr>3. dia</vt:lpstr>
      <vt:lpstr>4. dia</vt:lpstr>
      <vt:lpstr>5. dia</vt:lpstr>
      <vt:lpstr>6. dia</vt:lpstr>
      <vt:lpstr>7. dia</vt:lpstr>
      <vt:lpstr>8. dia</vt:lpstr>
      <vt:lpstr>9. dia</vt:lpstr>
      <vt:lpstr>10. dia</vt:lpstr>
      <vt:lpstr>11. dia</vt:lpstr>
      <vt:lpstr>12. dia</vt:lpstr>
      <vt:lpstr>13. dia</vt:lpstr>
      <vt:lpstr>14. dia</vt:lpstr>
      <vt:lpstr>15. dia</vt:lpstr>
      <vt:lpstr>16. dia</vt:lpstr>
      <vt:lpstr>17. dia</vt:lpstr>
      <vt:lpstr>18. dia</vt:lpstr>
      <vt:lpstr>19. dia</vt:lpstr>
      <vt:lpstr>20. dia</vt:lpstr>
      <vt:lpstr>21. dia</vt:lpstr>
      <vt:lpstr>22. dia</vt:lpstr>
      <vt:lpstr>23. dia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gazda</dc:creator>
  <cp:lastModifiedBy>Digitalizálás</cp:lastModifiedBy>
  <cp:revision>15</cp:revision>
  <dcterms:created xsi:type="dcterms:W3CDTF">2021-10-28T07:47:02Z</dcterms:created>
  <dcterms:modified xsi:type="dcterms:W3CDTF">2021-10-29T09:09:15Z</dcterms:modified>
</cp:coreProperties>
</file>