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33" d="100"/>
          <a:sy n="33" d="100"/>
        </p:scale>
        <p:origin x="1362" y="9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7434C-28DA-4AE5-A1E1-31C517CEC864}" type="datetimeFigureOut">
              <a:rPr lang="hu-HU" smtClean="0"/>
              <a:t>2018. 03. 19.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EAB5D-7DCA-447F-90B3-188BEAB72D7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7438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7434C-28DA-4AE5-A1E1-31C517CEC864}" type="datetimeFigureOut">
              <a:rPr lang="hu-HU" smtClean="0"/>
              <a:t>2018. 03. 19.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EAB5D-7DCA-447F-90B3-188BEAB72D7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51923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7434C-28DA-4AE5-A1E1-31C517CEC864}" type="datetimeFigureOut">
              <a:rPr lang="hu-HU" smtClean="0"/>
              <a:t>2018. 03. 19.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EAB5D-7DCA-447F-90B3-188BEAB72D7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5634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7434C-28DA-4AE5-A1E1-31C517CEC864}" type="datetimeFigureOut">
              <a:rPr lang="hu-HU" smtClean="0"/>
              <a:t>2018. 03. 19.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EAB5D-7DCA-447F-90B3-188BEAB72D7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79227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7434C-28DA-4AE5-A1E1-31C517CEC864}" type="datetimeFigureOut">
              <a:rPr lang="hu-HU" smtClean="0"/>
              <a:t>2018. 03. 19.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EAB5D-7DCA-447F-90B3-188BEAB72D7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76409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7434C-28DA-4AE5-A1E1-31C517CEC864}" type="datetimeFigureOut">
              <a:rPr lang="hu-HU" smtClean="0"/>
              <a:t>2018. 03. 19.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EAB5D-7DCA-447F-90B3-188BEAB72D7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05899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7434C-28DA-4AE5-A1E1-31C517CEC864}" type="datetimeFigureOut">
              <a:rPr lang="hu-HU" smtClean="0"/>
              <a:t>2018. 03. 19.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EAB5D-7DCA-447F-90B3-188BEAB72D7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86219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7434C-28DA-4AE5-A1E1-31C517CEC864}" type="datetimeFigureOut">
              <a:rPr lang="hu-HU" smtClean="0"/>
              <a:t>2018. 03. 19.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EAB5D-7DCA-447F-90B3-188BEAB72D7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1182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7434C-28DA-4AE5-A1E1-31C517CEC864}" type="datetimeFigureOut">
              <a:rPr lang="hu-HU" smtClean="0"/>
              <a:t>2018. 03. 19.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EAB5D-7DCA-447F-90B3-188BEAB72D7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15902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7434C-28DA-4AE5-A1E1-31C517CEC864}" type="datetimeFigureOut">
              <a:rPr lang="hu-HU" smtClean="0"/>
              <a:t>2018. 03. 19.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EAB5D-7DCA-447F-90B3-188BEAB72D7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33728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7434C-28DA-4AE5-A1E1-31C517CEC864}" type="datetimeFigureOut">
              <a:rPr lang="hu-HU" smtClean="0"/>
              <a:t>2018. 03. 19.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EAB5D-7DCA-447F-90B3-188BEAB72D7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9419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7434C-28DA-4AE5-A1E1-31C517CEC864}" type="datetimeFigureOut">
              <a:rPr lang="hu-HU" smtClean="0"/>
              <a:t>2018. 03. 19.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EAB5D-7DCA-447F-90B3-188BEAB72D7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30309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44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953" cy="6858000"/>
          </a:xfrm>
        </p:spPr>
      </p:pic>
    </p:spTree>
    <p:extLst>
      <p:ext uri="{BB962C8B-B14F-4D97-AF65-F5344CB8AC3E}">
        <p14:creationId xmlns:p14="http://schemas.microsoft.com/office/powerpoint/2010/main" val="351272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953" cy="6858000"/>
          </a:xfrm>
        </p:spPr>
      </p:pic>
    </p:spTree>
    <p:extLst>
      <p:ext uri="{BB962C8B-B14F-4D97-AF65-F5344CB8AC3E}">
        <p14:creationId xmlns:p14="http://schemas.microsoft.com/office/powerpoint/2010/main" val="415251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953" cy="6858000"/>
          </a:xfrm>
        </p:spPr>
      </p:pic>
    </p:spTree>
    <p:extLst>
      <p:ext uri="{BB962C8B-B14F-4D97-AF65-F5344CB8AC3E}">
        <p14:creationId xmlns:p14="http://schemas.microsoft.com/office/powerpoint/2010/main" val="364165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5788" cy="6858000"/>
          </a:xfrm>
        </p:spPr>
      </p:pic>
    </p:spTree>
    <p:extLst>
      <p:ext uri="{BB962C8B-B14F-4D97-AF65-F5344CB8AC3E}">
        <p14:creationId xmlns:p14="http://schemas.microsoft.com/office/powerpoint/2010/main" val="104791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953" cy="6858000"/>
          </a:xfrm>
        </p:spPr>
      </p:pic>
    </p:spTree>
    <p:extLst>
      <p:ext uri="{BB962C8B-B14F-4D97-AF65-F5344CB8AC3E}">
        <p14:creationId xmlns:p14="http://schemas.microsoft.com/office/powerpoint/2010/main" val="20803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953" cy="6858000"/>
          </a:xfrm>
        </p:spPr>
      </p:pic>
    </p:spTree>
    <p:extLst>
      <p:ext uri="{BB962C8B-B14F-4D97-AF65-F5344CB8AC3E}">
        <p14:creationId xmlns:p14="http://schemas.microsoft.com/office/powerpoint/2010/main" val="424737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953" cy="6858000"/>
          </a:xfrm>
        </p:spPr>
      </p:pic>
    </p:spTree>
    <p:extLst>
      <p:ext uri="{BB962C8B-B14F-4D97-AF65-F5344CB8AC3E}">
        <p14:creationId xmlns:p14="http://schemas.microsoft.com/office/powerpoint/2010/main" val="85431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953" cy="6858000"/>
          </a:xfrm>
        </p:spPr>
      </p:pic>
    </p:spTree>
    <p:extLst>
      <p:ext uri="{BB962C8B-B14F-4D97-AF65-F5344CB8AC3E}">
        <p14:creationId xmlns:p14="http://schemas.microsoft.com/office/powerpoint/2010/main" val="368909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953" cy="6858000"/>
          </a:xfrm>
        </p:spPr>
      </p:pic>
    </p:spTree>
    <p:extLst>
      <p:ext uri="{BB962C8B-B14F-4D97-AF65-F5344CB8AC3E}">
        <p14:creationId xmlns:p14="http://schemas.microsoft.com/office/powerpoint/2010/main" val="80408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953" cy="6858000"/>
          </a:xfrm>
        </p:spPr>
      </p:pic>
    </p:spTree>
    <p:extLst>
      <p:ext uri="{BB962C8B-B14F-4D97-AF65-F5344CB8AC3E}">
        <p14:creationId xmlns:p14="http://schemas.microsoft.com/office/powerpoint/2010/main" val="346940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953" cy="6858000"/>
          </a:xfrm>
        </p:spPr>
      </p:pic>
    </p:spTree>
    <p:extLst>
      <p:ext uri="{BB962C8B-B14F-4D97-AF65-F5344CB8AC3E}">
        <p14:creationId xmlns:p14="http://schemas.microsoft.com/office/powerpoint/2010/main" val="399663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953" cy="6858000"/>
          </a:xfrm>
        </p:spPr>
      </p:pic>
    </p:spTree>
    <p:extLst>
      <p:ext uri="{BB962C8B-B14F-4D97-AF65-F5344CB8AC3E}">
        <p14:creationId xmlns:p14="http://schemas.microsoft.com/office/powerpoint/2010/main" val="295057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953" cy="6858000"/>
          </a:xfrm>
        </p:spPr>
      </p:pic>
    </p:spTree>
    <p:extLst>
      <p:ext uri="{BB962C8B-B14F-4D97-AF65-F5344CB8AC3E}">
        <p14:creationId xmlns:p14="http://schemas.microsoft.com/office/powerpoint/2010/main" val="410395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953" cy="6858000"/>
          </a:xfrm>
        </p:spPr>
      </p:pic>
    </p:spTree>
    <p:extLst>
      <p:ext uri="{BB962C8B-B14F-4D97-AF65-F5344CB8AC3E}">
        <p14:creationId xmlns:p14="http://schemas.microsoft.com/office/powerpoint/2010/main" val="212245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953" cy="6858000"/>
          </a:xfrm>
        </p:spPr>
      </p:pic>
    </p:spTree>
    <p:extLst>
      <p:ext uri="{BB962C8B-B14F-4D97-AF65-F5344CB8AC3E}">
        <p14:creationId xmlns:p14="http://schemas.microsoft.com/office/powerpoint/2010/main" val="361578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3855" cy="6858000"/>
          </a:xfrm>
        </p:spPr>
      </p:pic>
    </p:spTree>
    <p:extLst>
      <p:ext uri="{BB962C8B-B14F-4D97-AF65-F5344CB8AC3E}">
        <p14:creationId xmlns:p14="http://schemas.microsoft.com/office/powerpoint/2010/main" val="307696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61817" cy="6858000"/>
          </a:xfrm>
        </p:spPr>
      </p:pic>
    </p:spTree>
    <p:extLst>
      <p:ext uri="{BB962C8B-B14F-4D97-AF65-F5344CB8AC3E}">
        <p14:creationId xmlns:p14="http://schemas.microsoft.com/office/powerpoint/2010/main" val="234990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Szélesvásznú</PresentationFormat>
  <Paragraphs>0</Paragraphs>
  <Slides>18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Bakó Zsigmond</dc:creator>
  <cp:lastModifiedBy>Bakó Zsigmond</cp:lastModifiedBy>
  <cp:revision>1</cp:revision>
  <dcterms:created xsi:type="dcterms:W3CDTF">2018-03-19T09:20:38Z</dcterms:created>
  <dcterms:modified xsi:type="dcterms:W3CDTF">2018-03-19T09:21:55Z</dcterms:modified>
</cp:coreProperties>
</file>