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382" r:id="rId6"/>
    <p:sldId id="379" r:id="rId7"/>
    <p:sldId id="383" r:id="rId8"/>
    <p:sldId id="384" r:id="rId9"/>
    <p:sldId id="385" r:id="rId10"/>
    <p:sldId id="386" r:id="rId11"/>
    <p:sldId id="388" r:id="rId12"/>
    <p:sldId id="389" r:id="rId13"/>
    <p:sldId id="390" r:id="rId14"/>
    <p:sldId id="391" r:id="rId15"/>
    <p:sldId id="392" r:id="rId16"/>
    <p:sldId id="394" r:id="rId17"/>
  </p:sldIdLst>
  <p:sldSz cx="12192000" cy="6858000"/>
  <p:notesSz cx="6805613" cy="99441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R Michaela" initials="MM" lastIdx="1" clrIdx="0">
    <p:extLst>
      <p:ext uri="{19B8F6BF-5375-455C-9EA6-DF929625EA0E}">
        <p15:presenceInfo xmlns:p15="http://schemas.microsoft.com/office/powerpoint/2012/main" userId="S-1-5-21-537653481-302863375-669689796-2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R Michaela" userId="5c877d67-6141-4788-83de-ef546ecc5ce8" providerId="ADAL" clId="{D639BC60-1490-4987-8F34-A3CFD67DF701}"/>
    <pc:docChg chg="undo custSel addSld delSld modSld">
      <pc:chgData name="MAYR Michaela" userId="5c877d67-6141-4788-83de-ef546ecc5ce8" providerId="ADAL" clId="{D639BC60-1490-4987-8F34-A3CFD67DF701}" dt="2021-11-22T07:36:36.017" v="3671" actId="6549"/>
      <pc:docMkLst>
        <pc:docMk/>
      </pc:docMkLst>
      <pc:sldChg chg="modSp del">
        <pc:chgData name="MAYR Michaela" userId="5c877d67-6141-4788-83de-ef546ecc5ce8" providerId="ADAL" clId="{D639BC60-1490-4987-8F34-A3CFD67DF701}" dt="2021-11-21T13:08:04.061" v="433" actId="2696"/>
        <pc:sldMkLst>
          <pc:docMk/>
          <pc:sldMk cId="0" sldId="257"/>
        </pc:sldMkLst>
        <pc:spChg chg="mod">
          <ac:chgData name="MAYR Michaela" userId="5c877d67-6141-4788-83de-ef546ecc5ce8" providerId="ADAL" clId="{D639BC60-1490-4987-8F34-A3CFD67DF701}" dt="2021-11-21T12:54:49.870" v="272" actId="20577"/>
          <ac:spMkLst>
            <pc:docMk/>
            <pc:sldMk cId="0" sldId="257"/>
            <ac:spMk id="3078" creationId="{00000000-0000-0000-0000-000000000000}"/>
          </ac:spMkLst>
        </pc:spChg>
      </pc:sldChg>
      <pc:sldChg chg="del">
        <pc:chgData name="MAYR Michaela" userId="5c877d67-6141-4788-83de-ef546ecc5ce8" providerId="ADAL" clId="{D639BC60-1490-4987-8F34-A3CFD67DF701}" dt="2021-11-21T13:01:24.082" v="303" actId="2696"/>
        <pc:sldMkLst>
          <pc:docMk/>
          <pc:sldMk cId="292065603" sldId="258"/>
        </pc:sldMkLst>
      </pc:sldChg>
      <pc:sldChg chg="modSp del">
        <pc:chgData name="MAYR Michaela" userId="5c877d67-6141-4788-83de-ef546ecc5ce8" providerId="ADAL" clId="{D639BC60-1490-4987-8F34-A3CFD67DF701}" dt="2021-11-21T13:32:29.477" v="1065" actId="2696"/>
        <pc:sldMkLst>
          <pc:docMk/>
          <pc:sldMk cId="3886022805" sldId="259"/>
        </pc:sldMkLst>
        <pc:spChg chg="mod">
          <ac:chgData name="MAYR Michaela" userId="5c877d67-6141-4788-83de-ef546ecc5ce8" providerId="ADAL" clId="{D639BC60-1490-4987-8F34-A3CFD67DF701}" dt="2021-11-18T14:55:15.855" v="47" actId="20577"/>
          <ac:spMkLst>
            <pc:docMk/>
            <pc:sldMk cId="3886022805" sldId="259"/>
            <ac:spMk id="3" creationId="{B9BBB0D8-7B2F-4A1D-B3A1-39C5BB6EF6F8}"/>
          </ac:spMkLst>
        </pc:spChg>
      </pc:sldChg>
      <pc:sldChg chg="modSp add del">
        <pc:chgData name="MAYR Michaela" userId="5c877d67-6141-4788-83de-ef546ecc5ce8" providerId="ADAL" clId="{D639BC60-1490-4987-8F34-A3CFD67DF701}" dt="2021-11-21T13:33:05.031" v="1088" actId="2696"/>
        <pc:sldMkLst>
          <pc:docMk/>
          <pc:sldMk cId="234699714" sldId="260"/>
        </pc:sldMkLst>
        <pc:spChg chg="mod">
          <ac:chgData name="MAYR Michaela" userId="5c877d67-6141-4788-83de-ef546ecc5ce8" providerId="ADAL" clId="{D639BC60-1490-4987-8F34-A3CFD67DF701}" dt="2021-11-18T14:53:55.249" v="37" actId="20577"/>
          <ac:spMkLst>
            <pc:docMk/>
            <pc:sldMk cId="234699714" sldId="260"/>
            <ac:spMk id="2" creationId="{F633E722-9355-411D-B156-A057A686E943}"/>
          </ac:spMkLst>
        </pc:spChg>
        <pc:spChg chg="mod">
          <ac:chgData name="MAYR Michaela" userId="5c877d67-6141-4788-83de-ef546ecc5ce8" providerId="ADAL" clId="{D639BC60-1490-4987-8F34-A3CFD67DF701}" dt="2021-11-18T14:54:19.711" v="40" actId="20577"/>
          <ac:spMkLst>
            <pc:docMk/>
            <pc:sldMk cId="234699714" sldId="260"/>
            <ac:spMk id="3" creationId="{B9BBB0D8-7B2F-4A1D-B3A1-39C5BB6EF6F8}"/>
          </ac:spMkLst>
        </pc:spChg>
      </pc:sldChg>
      <pc:sldChg chg="modSp add del">
        <pc:chgData name="MAYR Michaela" userId="5c877d67-6141-4788-83de-ef546ecc5ce8" providerId="ADAL" clId="{D639BC60-1490-4987-8F34-A3CFD67DF701}" dt="2021-11-21T13:10:07.060" v="602" actId="2696"/>
        <pc:sldMkLst>
          <pc:docMk/>
          <pc:sldMk cId="191900271" sldId="261"/>
        </pc:sldMkLst>
        <pc:spChg chg="mod">
          <ac:chgData name="MAYR Michaela" userId="5c877d67-6141-4788-83de-ef546ecc5ce8" providerId="ADAL" clId="{D639BC60-1490-4987-8F34-A3CFD67DF701}" dt="2021-11-21T13:03:14.735" v="316" actId="179"/>
          <ac:spMkLst>
            <pc:docMk/>
            <pc:sldMk cId="191900271" sldId="261"/>
            <ac:spMk id="3075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2:50:53.880" v="81" actId="20577"/>
          <ac:spMkLst>
            <pc:docMk/>
            <pc:sldMk cId="191900271" sldId="261"/>
            <ac:spMk id="3078" creationId="{00000000-0000-0000-0000-000000000000}"/>
          </ac:spMkLst>
        </pc:spChg>
      </pc:sldChg>
      <pc:sldChg chg="addSp modSp add">
        <pc:chgData name="MAYR Michaela" userId="5c877d67-6141-4788-83de-ef546ecc5ce8" providerId="ADAL" clId="{D639BC60-1490-4987-8F34-A3CFD67DF701}" dt="2021-11-21T14:36:13.329" v="3665" actId="1076"/>
        <pc:sldMkLst>
          <pc:docMk/>
          <pc:sldMk cId="2129431046" sldId="379"/>
        </pc:sldMkLst>
        <pc:spChg chg="add mod">
          <ac:chgData name="MAYR Michaela" userId="5c877d67-6141-4788-83de-ef546ecc5ce8" providerId="ADAL" clId="{D639BC60-1490-4987-8F34-A3CFD67DF701}" dt="2021-11-21T14:36:13.329" v="3665" actId="1076"/>
          <ac:spMkLst>
            <pc:docMk/>
            <pc:sldMk cId="2129431046" sldId="379"/>
            <ac:spMk id="4" creationId="{B054FBCD-EBA6-4907-967A-93B95866749E}"/>
          </ac:spMkLst>
        </pc:spChg>
        <pc:picChg chg="mod">
          <ac:chgData name="MAYR Michaela" userId="5c877d67-6141-4788-83de-ef546ecc5ce8" providerId="ADAL" clId="{D639BC60-1490-4987-8F34-A3CFD67DF701}" dt="2021-11-21T13:12:34.821" v="672" actId="1038"/>
          <ac:picMkLst>
            <pc:docMk/>
            <pc:sldMk cId="2129431046" sldId="379"/>
            <ac:picMk id="2" creationId="{00000000-0000-0000-0000-000000000000}"/>
          </ac:picMkLst>
        </pc:picChg>
      </pc:sldChg>
      <pc:sldChg chg="addSp modSp add">
        <pc:chgData name="MAYR Michaela" userId="5c877d67-6141-4788-83de-ef546ecc5ce8" providerId="ADAL" clId="{D639BC60-1490-4987-8F34-A3CFD67DF701}" dt="2021-11-21T13:28:15.029" v="942" actId="14100"/>
        <pc:sldMkLst>
          <pc:docMk/>
          <pc:sldMk cId="2319196410" sldId="382"/>
        </pc:sldMkLst>
        <pc:spChg chg="mod">
          <ac:chgData name="MAYR Michaela" userId="5c877d67-6141-4788-83de-ef546ecc5ce8" providerId="ADAL" clId="{D639BC60-1490-4987-8F34-A3CFD67DF701}" dt="2021-11-21T13:28:15.029" v="942" actId="14100"/>
          <ac:spMkLst>
            <pc:docMk/>
            <pc:sldMk cId="2319196410" sldId="382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3:10:16.409" v="603" actId="207"/>
          <ac:spMkLst>
            <pc:docMk/>
            <pc:sldMk cId="2319196410" sldId="382"/>
            <ac:spMk id="3078" creationId="{00000000-0000-0000-0000-000000000000}"/>
          </ac:spMkLst>
        </pc:spChg>
        <pc:picChg chg="add mod">
          <ac:chgData name="MAYR Michaela" userId="5c877d67-6141-4788-83de-ef546ecc5ce8" providerId="ADAL" clId="{D639BC60-1490-4987-8F34-A3CFD67DF701}" dt="2021-11-21T13:24:56.052" v="833" actId="14100"/>
          <ac:picMkLst>
            <pc:docMk/>
            <pc:sldMk cId="2319196410" sldId="382"/>
            <ac:picMk id="4" creationId="{839D5074-C5CC-41D4-B7F0-22AA6B48BC35}"/>
          </ac:picMkLst>
        </pc:picChg>
      </pc:sldChg>
      <pc:sldChg chg="modSp add">
        <pc:chgData name="MAYR Michaela" userId="5c877d67-6141-4788-83de-ef546ecc5ce8" providerId="ADAL" clId="{D639BC60-1490-4987-8F34-A3CFD67DF701}" dt="2021-11-21T14:36:59.575" v="3670" actId="20577"/>
        <pc:sldMkLst>
          <pc:docMk/>
          <pc:sldMk cId="43304789" sldId="383"/>
        </pc:sldMkLst>
        <pc:spChg chg="mod">
          <ac:chgData name="MAYR Michaela" userId="5c877d67-6141-4788-83de-ef546ecc5ce8" providerId="ADAL" clId="{D639BC60-1490-4987-8F34-A3CFD67DF701}" dt="2021-11-21T14:36:59.575" v="3670" actId="20577"/>
          <ac:spMkLst>
            <pc:docMk/>
            <pc:sldMk cId="43304789" sldId="383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3:10:20.561" v="604" actId="207"/>
          <ac:spMkLst>
            <pc:docMk/>
            <pc:sldMk cId="43304789" sldId="383"/>
            <ac:spMk id="3078" creationId="{00000000-0000-0000-0000-000000000000}"/>
          </ac:spMkLst>
        </pc:spChg>
      </pc:sldChg>
      <pc:sldChg chg="addSp delSp modSp add">
        <pc:chgData name="MAYR Michaela" userId="5c877d67-6141-4788-83de-ef546ecc5ce8" providerId="ADAL" clId="{D639BC60-1490-4987-8F34-A3CFD67DF701}" dt="2021-11-21T13:30:31.213" v="1001" actId="14100"/>
        <pc:sldMkLst>
          <pc:docMk/>
          <pc:sldMk cId="258319575" sldId="384"/>
        </pc:sldMkLst>
        <pc:spChg chg="mod">
          <ac:chgData name="MAYR Michaela" userId="5c877d67-6141-4788-83de-ef546ecc5ce8" providerId="ADAL" clId="{D639BC60-1490-4987-8F34-A3CFD67DF701}" dt="2021-11-21T13:30:31.213" v="1001" actId="14100"/>
          <ac:spMkLst>
            <pc:docMk/>
            <pc:sldMk cId="258319575" sldId="384"/>
            <ac:spMk id="8" creationId="{00000000-0000-0000-0000-000000000000}"/>
          </ac:spMkLst>
        </pc:spChg>
        <pc:picChg chg="add del">
          <ac:chgData name="MAYR Michaela" userId="5c877d67-6141-4788-83de-ef546ecc5ce8" providerId="ADAL" clId="{D639BC60-1490-4987-8F34-A3CFD67DF701}" dt="2021-11-21T13:14:34.735" v="701" actId="478"/>
          <ac:picMkLst>
            <pc:docMk/>
            <pc:sldMk cId="258319575" sldId="384"/>
            <ac:picMk id="2" creationId="{E6AEA95A-D716-4E33-9BFA-DBAAE1001537}"/>
          </ac:picMkLst>
        </pc:picChg>
      </pc:sldChg>
      <pc:sldChg chg="addSp delSp modSp add addCm delCm">
        <pc:chgData name="MAYR Michaela" userId="5c877d67-6141-4788-83de-ef546ecc5ce8" providerId="ADAL" clId="{D639BC60-1490-4987-8F34-A3CFD67DF701}" dt="2021-11-21T13:31:30.813" v="1039" actId="1076"/>
        <pc:sldMkLst>
          <pc:docMk/>
          <pc:sldMk cId="1529961675" sldId="385"/>
        </pc:sldMkLst>
        <pc:spChg chg="add del mod">
          <ac:chgData name="MAYR Michaela" userId="5c877d67-6141-4788-83de-ef546ecc5ce8" providerId="ADAL" clId="{D639BC60-1490-4987-8F34-A3CFD67DF701}" dt="2021-11-21T13:16:40.024" v="713" actId="478"/>
          <ac:spMkLst>
            <pc:docMk/>
            <pc:sldMk cId="1529961675" sldId="385"/>
            <ac:spMk id="3" creationId="{57D343C1-7040-47D5-A114-CE7C337938BE}"/>
          </ac:spMkLst>
        </pc:spChg>
        <pc:spChg chg="add mod">
          <ac:chgData name="MAYR Michaela" userId="5c877d67-6141-4788-83de-ef546ecc5ce8" providerId="ADAL" clId="{D639BC60-1490-4987-8F34-A3CFD67DF701}" dt="2021-11-21T13:31:30.813" v="1039" actId="1076"/>
          <ac:spMkLst>
            <pc:docMk/>
            <pc:sldMk cId="1529961675" sldId="385"/>
            <ac:spMk id="4" creationId="{C5946265-9B96-4A14-8912-7BCF62F3CC1A}"/>
          </ac:spMkLst>
        </pc:spChg>
      </pc:sldChg>
      <pc:sldChg chg="addSp modSp add">
        <pc:chgData name="MAYR Michaela" userId="5c877d67-6141-4788-83de-ef546ecc5ce8" providerId="ADAL" clId="{D639BC60-1490-4987-8F34-A3CFD67DF701}" dt="2021-11-21T13:59:57.871" v="2277" actId="20577"/>
        <pc:sldMkLst>
          <pc:docMk/>
          <pc:sldMk cId="2192648651" sldId="386"/>
        </pc:sldMkLst>
        <pc:spChg chg="mod">
          <ac:chgData name="MAYR Michaela" userId="5c877d67-6141-4788-83de-ef546ecc5ce8" providerId="ADAL" clId="{D639BC60-1490-4987-8F34-A3CFD67DF701}" dt="2021-11-21T13:59:57.871" v="2277" actId="20577"/>
          <ac:spMkLst>
            <pc:docMk/>
            <pc:sldMk cId="2192648651" sldId="386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3:31:52.330" v="1051" actId="20577"/>
          <ac:spMkLst>
            <pc:docMk/>
            <pc:sldMk cId="2192648651" sldId="386"/>
            <ac:spMk id="3078" creationId="{00000000-0000-0000-0000-000000000000}"/>
          </ac:spMkLst>
        </pc:spChg>
        <pc:picChg chg="add mod">
          <ac:chgData name="MAYR Michaela" userId="5c877d67-6141-4788-83de-ef546ecc5ce8" providerId="ADAL" clId="{D639BC60-1490-4987-8F34-A3CFD67DF701}" dt="2021-11-21T13:38:17.827" v="1123" actId="1076"/>
          <ac:picMkLst>
            <pc:docMk/>
            <pc:sldMk cId="2192648651" sldId="386"/>
            <ac:picMk id="3" creationId="{95349928-E49E-4F79-8C59-940A378EEE00}"/>
          </ac:picMkLst>
        </pc:picChg>
      </pc:sldChg>
      <pc:sldChg chg="modSp add del">
        <pc:chgData name="MAYR Michaela" userId="5c877d67-6141-4788-83de-ef546ecc5ce8" providerId="ADAL" clId="{D639BC60-1490-4987-8F34-A3CFD67DF701}" dt="2021-11-21T14:32:03.303" v="3583" actId="2696"/>
        <pc:sldMkLst>
          <pc:docMk/>
          <pc:sldMk cId="2590948347" sldId="387"/>
        </pc:sldMkLst>
        <pc:spChg chg="mod">
          <ac:chgData name="MAYR Michaela" userId="5c877d67-6141-4788-83de-ef546ecc5ce8" providerId="ADAL" clId="{D639BC60-1490-4987-8F34-A3CFD67DF701}" dt="2021-11-21T14:24:48.222" v="3315" actId="6549"/>
          <ac:spMkLst>
            <pc:docMk/>
            <pc:sldMk cId="2590948347" sldId="387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3:32:04.414" v="1063" actId="20577"/>
          <ac:spMkLst>
            <pc:docMk/>
            <pc:sldMk cId="2590948347" sldId="387"/>
            <ac:spMk id="3078" creationId="{00000000-0000-0000-0000-000000000000}"/>
          </ac:spMkLst>
        </pc:spChg>
      </pc:sldChg>
      <pc:sldChg chg="addSp delSp modSp add">
        <pc:chgData name="MAYR Michaela" userId="5c877d67-6141-4788-83de-ef546ecc5ce8" providerId="ADAL" clId="{D639BC60-1490-4987-8F34-A3CFD67DF701}" dt="2021-11-21T14:24:15.610" v="3302" actId="14100"/>
        <pc:sldMkLst>
          <pc:docMk/>
          <pc:sldMk cId="930222929" sldId="388"/>
        </pc:sldMkLst>
        <pc:spChg chg="mod">
          <ac:chgData name="MAYR Michaela" userId="5c877d67-6141-4788-83de-ef546ecc5ce8" providerId="ADAL" clId="{D639BC60-1490-4987-8F34-A3CFD67DF701}" dt="2021-11-21T14:24:15.610" v="3302" actId="14100"/>
          <ac:spMkLst>
            <pc:docMk/>
            <pc:sldMk cId="930222929" sldId="388"/>
            <ac:spMk id="8" creationId="{00000000-0000-0000-0000-000000000000}"/>
          </ac:spMkLst>
        </pc:spChg>
        <pc:picChg chg="del">
          <ac:chgData name="MAYR Michaela" userId="5c877d67-6141-4788-83de-ef546ecc5ce8" providerId="ADAL" clId="{D639BC60-1490-4987-8F34-A3CFD67DF701}" dt="2021-11-21T13:43:16.550" v="1387" actId="478"/>
          <ac:picMkLst>
            <pc:docMk/>
            <pc:sldMk cId="930222929" sldId="388"/>
            <ac:picMk id="3" creationId="{95349928-E49E-4F79-8C59-940A378EEE00}"/>
          </ac:picMkLst>
        </pc:picChg>
        <pc:picChg chg="add del mod">
          <ac:chgData name="MAYR Michaela" userId="5c877d67-6141-4788-83de-ef546ecc5ce8" providerId="ADAL" clId="{D639BC60-1490-4987-8F34-A3CFD67DF701}" dt="2021-11-21T13:43:12.943" v="1386" actId="478"/>
          <ac:picMkLst>
            <pc:docMk/>
            <pc:sldMk cId="930222929" sldId="388"/>
            <ac:picMk id="4" creationId="{E5249D1D-BE87-44D6-9F98-6C25BF36CFBE}"/>
          </ac:picMkLst>
        </pc:picChg>
      </pc:sldChg>
      <pc:sldChg chg="addSp delSp modSp add">
        <pc:chgData name="MAYR Michaela" userId="5c877d67-6141-4788-83de-ef546ecc5ce8" providerId="ADAL" clId="{D639BC60-1490-4987-8F34-A3CFD67DF701}" dt="2021-11-21T14:24:21.290" v="3303" actId="14100"/>
        <pc:sldMkLst>
          <pc:docMk/>
          <pc:sldMk cId="3663673777" sldId="389"/>
        </pc:sldMkLst>
        <pc:spChg chg="mod">
          <ac:chgData name="MAYR Michaela" userId="5c877d67-6141-4788-83de-ef546ecc5ce8" providerId="ADAL" clId="{D639BC60-1490-4987-8F34-A3CFD67DF701}" dt="2021-11-21T14:24:21.290" v="3303" actId="14100"/>
          <ac:spMkLst>
            <pc:docMk/>
            <pc:sldMk cId="3663673777" sldId="389"/>
            <ac:spMk id="8" creationId="{00000000-0000-0000-0000-000000000000}"/>
          </ac:spMkLst>
        </pc:spChg>
        <pc:picChg chg="del">
          <ac:chgData name="MAYR Michaela" userId="5c877d67-6141-4788-83de-ef546ecc5ce8" providerId="ADAL" clId="{D639BC60-1490-4987-8F34-A3CFD67DF701}" dt="2021-11-21T13:53:39.961" v="1877" actId="478"/>
          <ac:picMkLst>
            <pc:docMk/>
            <pc:sldMk cId="3663673777" sldId="389"/>
            <ac:picMk id="3" creationId="{95349928-E49E-4F79-8C59-940A378EEE00}"/>
          </ac:picMkLst>
        </pc:picChg>
        <pc:picChg chg="add del mod ord">
          <ac:chgData name="MAYR Michaela" userId="5c877d67-6141-4788-83de-ef546ecc5ce8" providerId="ADAL" clId="{D639BC60-1490-4987-8F34-A3CFD67DF701}" dt="2021-11-21T13:53:38.079" v="1876" actId="167"/>
          <ac:picMkLst>
            <pc:docMk/>
            <pc:sldMk cId="3663673777" sldId="389"/>
            <ac:picMk id="4" creationId="{B8D3DEAD-E409-4D12-9646-3FDB00F29B37}"/>
          </ac:picMkLst>
        </pc:picChg>
      </pc:sldChg>
      <pc:sldChg chg="addSp delSp modSp add">
        <pc:chgData name="MAYR Michaela" userId="5c877d67-6141-4788-83de-ef546ecc5ce8" providerId="ADAL" clId="{D639BC60-1490-4987-8F34-A3CFD67DF701}" dt="2021-11-22T07:36:36.017" v="3671" actId="6549"/>
        <pc:sldMkLst>
          <pc:docMk/>
          <pc:sldMk cId="3866667462" sldId="390"/>
        </pc:sldMkLst>
        <pc:spChg chg="mod">
          <ac:chgData name="MAYR Michaela" userId="5c877d67-6141-4788-83de-ef546ecc5ce8" providerId="ADAL" clId="{D639BC60-1490-4987-8F34-A3CFD67DF701}" dt="2021-11-22T07:36:36.017" v="3671" actId="6549"/>
          <ac:spMkLst>
            <pc:docMk/>
            <pc:sldMk cId="3866667462" sldId="390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4:01:26.408" v="2288" actId="20577"/>
          <ac:spMkLst>
            <pc:docMk/>
            <pc:sldMk cId="3866667462" sldId="390"/>
            <ac:spMk id="3078" creationId="{00000000-0000-0000-0000-000000000000}"/>
          </ac:spMkLst>
        </pc:spChg>
        <pc:picChg chg="add mod ord">
          <ac:chgData name="MAYR Michaela" userId="5c877d67-6141-4788-83de-ef546ecc5ce8" providerId="ADAL" clId="{D639BC60-1490-4987-8F34-A3CFD67DF701}" dt="2021-11-21T14:05:13.467" v="2376" actId="167"/>
          <ac:picMkLst>
            <pc:docMk/>
            <pc:sldMk cId="3866667462" sldId="390"/>
            <ac:picMk id="3" creationId="{46FA1D0A-3A46-467A-BF44-6AA28B0F78B1}"/>
          </ac:picMkLst>
        </pc:picChg>
        <pc:picChg chg="del">
          <ac:chgData name="MAYR Michaela" userId="5c877d67-6141-4788-83de-ef546ecc5ce8" providerId="ADAL" clId="{D639BC60-1490-4987-8F34-A3CFD67DF701}" dt="2021-11-21T14:05:14.951" v="2377" actId="478"/>
          <ac:picMkLst>
            <pc:docMk/>
            <pc:sldMk cId="3866667462" sldId="390"/>
            <ac:picMk id="4" creationId="{B8D3DEAD-E409-4D12-9646-3FDB00F29B37}"/>
          </ac:picMkLst>
        </pc:picChg>
      </pc:sldChg>
      <pc:sldChg chg="addSp delSp modSp add">
        <pc:chgData name="MAYR Michaela" userId="5c877d67-6141-4788-83de-ef546ecc5ce8" providerId="ADAL" clId="{D639BC60-1490-4987-8F34-A3CFD67DF701}" dt="2021-11-21T14:24:39.066" v="3314" actId="20577"/>
        <pc:sldMkLst>
          <pc:docMk/>
          <pc:sldMk cId="2472142910" sldId="391"/>
        </pc:sldMkLst>
        <pc:spChg chg="mod">
          <ac:chgData name="MAYR Michaela" userId="5c877d67-6141-4788-83de-ef546ecc5ce8" providerId="ADAL" clId="{D639BC60-1490-4987-8F34-A3CFD67DF701}" dt="2021-11-21T14:24:39.066" v="3314" actId="20577"/>
          <ac:spMkLst>
            <pc:docMk/>
            <pc:sldMk cId="2472142910" sldId="391"/>
            <ac:spMk id="8" creationId="{00000000-0000-0000-0000-000000000000}"/>
          </ac:spMkLst>
        </pc:spChg>
        <pc:picChg chg="del">
          <ac:chgData name="MAYR Michaela" userId="5c877d67-6141-4788-83de-ef546ecc5ce8" providerId="ADAL" clId="{D639BC60-1490-4987-8F34-A3CFD67DF701}" dt="2021-11-21T14:14:41.337" v="2843" actId="478"/>
          <ac:picMkLst>
            <pc:docMk/>
            <pc:sldMk cId="2472142910" sldId="391"/>
            <ac:picMk id="3" creationId="{46FA1D0A-3A46-467A-BF44-6AA28B0F78B1}"/>
          </ac:picMkLst>
        </pc:picChg>
        <pc:picChg chg="add mod">
          <ac:chgData name="MAYR Michaela" userId="5c877d67-6141-4788-83de-ef546ecc5ce8" providerId="ADAL" clId="{D639BC60-1490-4987-8F34-A3CFD67DF701}" dt="2021-11-21T14:14:45.218" v="2844" actId="14100"/>
          <ac:picMkLst>
            <pc:docMk/>
            <pc:sldMk cId="2472142910" sldId="391"/>
            <ac:picMk id="4" creationId="{668940C4-A428-4B3B-88F8-B3E95B771F9A}"/>
          </ac:picMkLst>
        </pc:picChg>
      </pc:sldChg>
      <pc:sldChg chg="addSp delSp modSp add">
        <pc:chgData name="MAYR Michaela" userId="5c877d67-6141-4788-83de-ef546ecc5ce8" providerId="ADAL" clId="{D639BC60-1490-4987-8F34-A3CFD67DF701}" dt="2021-11-21T14:33:39.086" v="3637"/>
        <pc:sldMkLst>
          <pc:docMk/>
          <pc:sldMk cId="609882945" sldId="392"/>
        </pc:sldMkLst>
        <pc:spChg chg="mod">
          <ac:chgData name="MAYR Michaela" userId="5c877d67-6141-4788-83de-ef546ecc5ce8" providerId="ADAL" clId="{D639BC60-1490-4987-8F34-A3CFD67DF701}" dt="2021-11-21T14:31:56.742" v="3582" actId="20577"/>
          <ac:spMkLst>
            <pc:docMk/>
            <pc:sldMk cId="609882945" sldId="392"/>
            <ac:spMk id="8" creationId="{00000000-0000-0000-0000-000000000000}"/>
          </ac:spMkLst>
        </pc:spChg>
        <pc:spChg chg="mod">
          <ac:chgData name="MAYR Michaela" userId="5c877d67-6141-4788-83de-ef546ecc5ce8" providerId="ADAL" clId="{D639BC60-1490-4987-8F34-A3CFD67DF701}" dt="2021-11-21T14:33:39.086" v="3637"/>
          <ac:spMkLst>
            <pc:docMk/>
            <pc:sldMk cId="609882945" sldId="392"/>
            <ac:spMk id="3078" creationId="{00000000-0000-0000-0000-000000000000}"/>
          </ac:spMkLst>
        </pc:spChg>
        <pc:picChg chg="add mod ord">
          <ac:chgData name="MAYR Michaela" userId="5c877d67-6141-4788-83de-ef546ecc5ce8" providerId="ADAL" clId="{D639BC60-1490-4987-8F34-A3CFD67DF701}" dt="2021-11-21T14:27:25.568" v="3494" actId="167"/>
          <ac:picMkLst>
            <pc:docMk/>
            <pc:sldMk cId="609882945" sldId="392"/>
            <ac:picMk id="3" creationId="{37022DBB-CAC4-4B7A-843C-A9D67F2AEC53}"/>
          </ac:picMkLst>
        </pc:picChg>
        <pc:picChg chg="del">
          <ac:chgData name="MAYR Michaela" userId="5c877d67-6141-4788-83de-ef546ecc5ce8" providerId="ADAL" clId="{D639BC60-1490-4987-8F34-A3CFD67DF701}" dt="2021-11-21T14:27:26.874" v="3495" actId="478"/>
          <ac:picMkLst>
            <pc:docMk/>
            <pc:sldMk cId="609882945" sldId="392"/>
            <ac:picMk id="4" creationId="{668940C4-A428-4B3B-88F8-B3E95B771F9A}"/>
          </ac:picMkLst>
        </pc:picChg>
      </pc:sldChg>
      <pc:sldChg chg="add del">
        <pc:chgData name="MAYR Michaela" userId="5c877d67-6141-4788-83de-ef546ecc5ce8" providerId="ADAL" clId="{D639BC60-1490-4987-8F34-A3CFD67DF701}" dt="2021-11-21T14:33:24.748" v="3636" actId="2696"/>
        <pc:sldMkLst>
          <pc:docMk/>
          <pc:sldMk cId="2121905804" sldId="393"/>
        </pc:sldMkLst>
      </pc:sldChg>
      <pc:sldChg chg="modSp add setBg">
        <pc:chgData name="MAYR Michaela" userId="5c877d67-6141-4788-83de-ef546ecc5ce8" providerId="ADAL" clId="{D639BC60-1490-4987-8F34-A3CFD67DF701}" dt="2021-11-21T14:33:20.202" v="3635" actId="20577"/>
        <pc:sldMkLst>
          <pc:docMk/>
          <pc:sldMk cId="1198127962" sldId="394"/>
        </pc:sldMkLst>
        <pc:spChg chg="mod">
          <ac:chgData name="MAYR Michaela" userId="5c877d67-6141-4788-83de-ef546ecc5ce8" providerId="ADAL" clId="{D639BC60-1490-4987-8F34-A3CFD67DF701}" dt="2021-11-21T14:33:20.202" v="3635" actId="20577"/>
          <ac:spMkLst>
            <pc:docMk/>
            <pc:sldMk cId="1198127962" sldId="394"/>
            <ac:spMk id="20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0F236-FD54-4630-B108-2A25CBE76C7A}" type="datetimeFigureOut">
              <a:rPr lang="de-AT" smtClean="0"/>
              <a:t>22.11.2021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C5C2-E802-4FE2-9908-352DDBEC6C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892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905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011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229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4583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9331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24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79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420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4194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F18B1-50FA-4F96-9525-2D9AF506BB32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5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000" y="2130426"/>
            <a:ext cx="10078144" cy="1470025"/>
          </a:xfrm>
          <a:prstGeom prst="rect">
            <a:avLst/>
          </a:prstGeom>
        </p:spPr>
        <p:txBody>
          <a:bodyPr/>
          <a:lstStyle>
            <a:lvl1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4000" i="1" dirty="0">
                <a:solidFill>
                  <a:schemeClr val="bg1"/>
                </a:solidFill>
                <a:latin typeface="Swift" pitchFamily="2" charset="0"/>
              </a:rPr>
              <a:t>Überschrift 1</a:t>
            </a:r>
            <a:br>
              <a:rPr lang="de-DE" altLang="de-DE" sz="4000" i="1" dirty="0">
                <a:solidFill>
                  <a:schemeClr val="bg1"/>
                </a:solidFill>
                <a:latin typeface="Swift" pitchFamily="2" charset="0"/>
              </a:rPr>
            </a:br>
            <a:r>
              <a:rPr lang="de-DE" altLang="de-DE" sz="3200" i="1" dirty="0">
                <a:solidFill>
                  <a:schemeClr val="bg1"/>
                </a:solidFill>
                <a:latin typeface="Swift" pitchFamily="2" charset="0"/>
              </a:rPr>
              <a:t>Überschrift 2</a:t>
            </a:r>
            <a:endParaRPr lang="de-AT" altLang="de-DE" sz="3200" i="1" dirty="0">
              <a:solidFill>
                <a:schemeClr val="bg1"/>
              </a:solidFill>
              <a:latin typeface="Swift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448"/>
            <a:ext cx="2014223" cy="15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3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00000" y="1198800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 sz="3200" i="1">
                <a:solidFill>
                  <a:srgbClr val="CC3300"/>
                </a:solidFill>
                <a:latin typeface="Swift" panose="02000503080000020004" pitchFamily="2" charset="0"/>
              </a:defRPr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000" y="28548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Swift" panose="02000503080000020004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381600"/>
            <a:ext cx="1886400" cy="65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360" y="312657"/>
            <a:ext cx="2232248" cy="7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849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b.ac.at/ueber-uns/vision-strategi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000" y="2130426"/>
            <a:ext cx="10078144" cy="1730622"/>
          </a:xfrm>
        </p:spPr>
        <p:txBody>
          <a:bodyPr/>
          <a:lstStyle/>
          <a:p>
            <a:r>
              <a:rPr lang="en-US" altLang="de-DE" sz="4000" i="1" dirty="0">
                <a:solidFill>
                  <a:schemeClr val="bg1"/>
                </a:solidFill>
                <a:latin typeface="Swift" pitchFamily="2" charset="0"/>
              </a:rPr>
              <a:t>A Decade of </a:t>
            </a:r>
            <a:r>
              <a:rPr lang="en-US" altLang="de-DE" sz="4000" i="1" dirty="0" err="1">
                <a:solidFill>
                  <a:schemeClr val="bg1"/>
                </a:solidFill>
                <a:latin typeface="Swift" pitchFamily="2" charset="0"/>
              </a:rPr>
              <a:t>Webarchiving</a:t>
            </a:r>
            <a:r>
              <a:rPr lang="en-US" altLang="de-DE" sz="4000" i="1" dirty="0">
                <a:solidFill>
                  <a:schemeClr val="bg1"/>
                </a:solidFill>
                <a:latin typeface="Swift" pitchFamily="2" charset="0"/>
              </a:rPr>
              <a:t> in Austria</a:t>
            </a:r>
            <a:br>
              <a:rPr lang="de-DE" altLang="de-DE" sz="4000" i="1" dirty="0">
                <a:solidFill>
                  <a:schemeClr val="bg1"/>
                </a:solidFill>
                <a:latin typeface="Swift" pitchFamily="2" charset="0"/>
              </a:rPr>
            </a:br>
            <a:r>
              <a:rPr lang="de-DE" altLang="de-DE" sz="3200" i="1" dirty="0" err="1">
                <a:solidFill>
                  <a:schemeClr val="bg1"/>
                </a:solidFill>
                <a:latin typeface="Swift" pitchFamily="2" charset="0"/>
              </a:rPr>
              <a:t>Experiences</a:t>
            </a:r>
            <a:r>
              <a:rPr lang="de-DE" altLang="de-DE" sz="3200" i="1" dirty="0">
                <a:solidFill>
                  <a:schemeClr val="bg1"/>
                </a:solidFill>
                <a:latin typeface="Swift" pitchFamily="2" charset="0"/>
              </a:rPr>
              <a:t> and </a:t>
            </a:r>
            <a:r>
              <a:rPr lang="de-DE" altLang="de-DE" sz="3200" i="1" dirty="0" err="1">
                <a:solidFill>
                  <a:schemeClr val="bg1"/>
                </a:solidFill>
                <a:latin typeface="Swift" pitchFamily="2" charset="0"/>
              </a:rPr>
              <a:t>Challenges</a:t>
            </a:r>
            <a:endParaRPr lang="de-AT" altLang="de-DE" sz="3200" i="1" dirty="0">
              <a:solidFill>
                <a:schemeClr val="bg1"/>
              </a:solidFill>
              <a:latin typeface="Swift" pitchFamily="2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7C733F-42A7-47B8-B949-7E5CF8BBB358}"/>
              </a:ext>
            </a:extLst>
          </p:cNvPr>
          <p:cNvSpPr txBox="1">
            <a:spLocks noChangeArrowheads="1"/>
          </p:cNvSpPr>
          <p:nvPr/>
        </p:nvSpPr>
        <p:spPr>
          <a:xfrm>
            <a:off x="7536160" y="4149080"/>
            <a:ext cx="4176464" cy="173062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  <a:t>Michaela Mayr MSc </a:t>
            </a:r>
            <a:b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</a:br>
            <a: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  <a:t>Austrian National Library</a:t>
            </a:r>
          </a:p>
          <a:p>
            <a:pPr>
              <a:lnSpc>
                <a:spcPct val="100000"/>
              </a:lnSpc>
            </a:pPr>
            <a: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  <a:t>webarchiv@onb.ac.at </a:t>
            </a:r>
            <a:b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</a:br>
            <a: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  <a:t>https://webarchiv.onb.ac.at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Programmierer">
            <a:extLst>
              <a:ext uri="{FF2B5EF4-FFF2-40B4-BE49-F238E27FC236}">
                <a16:creationId xmlns:a16="http://schemas.microsoft.com/office/drawing/2014/main" id="{46FA1D0A-3A46-467A-BF44-6AA28B0F7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444" y="2996951"/>
            <a:ext cx="2437419" cy="2437419"/>
          </a:xfrm>
          <a:prstGeom prst="rect">
            <a:avLst/>
          </a:prstGeom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Challenges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8255768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Researchers’ engagement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Out-of-the-box-services often not useful, individual support needed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in silos (e.g. websites, historical newspapers or books (OCR), eBooks, historical or recent images etc.)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prevents broader analysis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Legal restrictions (use on-site, working conditions not appropriate)</a:t>
            </a:r>
          </a:p>
        </p:txBody>
      </p:sp>
    </p:spTree>
    <p:extLst>
      <p:ext uri="{BB962C8B-B14F-4D97-AF65-F5344CB8AC3E}">
        <p14:creationId xmlns:p14="http://schemas.microsoft.com/office/powerpoint/2010/main" val="386666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Challenges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8255768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Law-making processes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Integration of recent developments in the legal frameworks (e.g. new media formats, technical developments etc.)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Concept of webpage changed over time, sometimes distinction between media types not always clear (e.g. what is an eBook?)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Austria: 5 years and counting, include eBooks and direct access for Austrian Academy of Sciences</a:t>
            </a:r>
          </a:p>
        </p:txBody>
      </p:sp>
      <p:pic>
        <p:nvPicPr>
          <p:cNvPr id="4" name="Grafik 3" descr="Schildkröte">
            <a:extLst>
              <a:ext uri="{FF2B5EF4-FFF2-40B4-BE49-F238E27FC236}">
                <a16:creationId xmlns:a16="http://schemas.microsoft.com/office/drawing/2014/main" id="{668940C4-A428-4B3B-88F8-B3E95B771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400" y="3284984"/>
            <a:ext cx="2237124" cy="223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Münzen">
            <a:extLst>
              <a:ext uri="{FF2B5EF4-FFF2-40B4-BE49-F238E27FC236}">
                <a16:creationId xmlns:a16="http://schemas.microsoft.com/office/drawing/2014/main" id="{37022DBB-CAC4-4B7A-843C-A9D67F2AE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148" y="3140967"/>
            <a:ext cx="2237123" cy="2237123"/>
          </a:xfrm>
          <a:prstGeom prst="rect">
            <a:avLst/>
          </a:prstGeom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Challenges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8255768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Resources and expertise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Understaffing makes it difficult to stay up-to-date in all aspects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webarchiving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More paywalls emerging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individual handling required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Digital preservation of web materials (currently underway in Austria)</a:t>
            </a:r>
          </a:p>
        </p:txBody>
      </p:sp>
    </p:spTree>
    <p:extLst>
      <p:ext uri="{BB962C8B-B14F-4D97-AF65-F5344CB8AC3E}">
        <p14:creationId xmlns:p14="http://schemas.microsoft.com/office/powerpoint/2010/main" val="60988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000" y="2130426"/>
            <a:ext cx="10078144" cy="1730622"/>
          </a:xfrm>
        </p:spPr>
        <p:txBody>
          <a:bodyPr/>
          <a:lstStyle/>
          <a:p>
            <a:r>
              <a:rPr lang="en-US" altLang="de-DE" sz="4000" i="1" dirty="0">
                <a:solidFill>
                  <a:schemeClr val="bg1"/>
                </a:solidFill>
                <a:latin typeface="Swift" pitchFamily="2" charset="0"/>
              </a:rPr>
              <a:t>Thank you</a:t>
            </a:r>
            <a:br>
              <a:rPr lang="de-DE" altLang="de-DE" sz="4000" i="1" dirty="0">
                <a:solidFill>
                  <a:schemeClr val="bg1"/>
                </a:solidFill>
                <a:latin typeface="Swift" pitchFamily="2" charset="0"/>
              </a:rPr>
            </a:br>
            <a:r>
              <a:rPr lang="de-DE" altLang="de-DE" sz="3200" i="1" dirty="0">
                <a:solidFill>
                  <a:schemeClr val="bg1"/>
                </a:solidFill>
                <a:latin typeface="Swift" pitchFamily="2" charset="0"/>
              </a:rPr>
              <a:t>Any </a:t>
            </a:r>
            <a:r>
              <a:rPr lang="de-DE" altLang="de-DE" sz="3200" i="1" dirty="0" err="1">
                <a:solidFill>
                  <a:schemeClr val="bg1"/>
                </a:solidFill>
                <a:latin typeface="Swift" pitchFamily="2" charset="0"/>
              </a:rPr>
              <a:t>questions</a:t>
            </a:r>
            <a:r>
              <a:rPr lang="de-DE" altLang="de-DE" sz="3200" i="1" dirty="0">
                <a:solidFill>
                  <a:schemeClr val="bg1"/>
                </a:solidFill>
                <a:latin typeface="Swift" pitchFamily="2" charset="0"/>
              </a:rPr>
              <a:t>?</a:t>
            </a:r>
            <a:endParaRPr lang="de-AT" altLang="de-DE" sz="3200" i="1" dirty="0">
              <a:solidFill>
                <a:schemeClr val="bg1"/>
              </a:solidFill>
              <a:latin typeface="Swift" pitchFamily="2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7C733F-42A7-47B8-B949-7E5CF8BBB358}"/>
              </a:ext>
            </a:extLst>
          </p:cNvPr>
          <p:cNvSpPr txBox="1">
            <a:spLocks noChangeArrowheads="1"/>
          </p:cNvSpPr>
          <p:nvPr/>
        </p:nvSpPr>
        <p:spPr>
          <a:xfrm>
            <a:off x="7536160" y="4149080"/>
            <a:ext cx="4176464" cy="173062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  <a:t>Michaela Mayr MSc </a:t>
            </a:r>
            <a:b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</a:br>
            <a:r>
              <a:rPr lang="en-US" altLang="de-DE" sz="2400" i="1" kern="0" dirty="0">
                <a:solidFill>
                  <a:schemeClr val="bg1"/>
                </a:solidFill>
                <a:latin typeface="Swift" pitchFamily="2" charset="0"/>
              </a:rPr>
              <a:t>Austrian National Library</a:t>
            </a:r>
          </a:p>
          <a:p>
            <a:pPr>
              <a:lnSpc>
                <a:spcPct val="100000"/>
              </a:lnSpc>
            </a:pPr>
            <a: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  <a:t>webarchiv@onb.ac.at </a:t>
            </a:r>
            <a:b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</a:br>
            <a:r>
              <a:rPr lang="de-AT" altLang="de-DE" sz="2400" i="1" kern="0" dirty="0">
                <a:solidFill>
                  <a:schemeClr val="bg1"/>
                </a:solidFill>
                <a:latin typeface="Swift" pitchFamily="2" charset="0"/>
              </a:rPr>
              <a:t>https://webarchiv.onb.ac.at</a:t>
            </a:r>
          </a:p>
        </p:txBody>
      </p:sp>
    </p:spTree>
    <p:extLst>
      <p:ext uri="{BB962C8B-B14F-4D97-AF65-F5344CB8AC3E}">
        <p14:creationId xmlns:p14="http://schemas.microsoft.com/office/powerpoint/2010/main" val="119812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Austrian National Library</a:t>
            </a:r>
          </a:p>
          <a:p>
            <a:pPr algn="l"/>
            <a:r>
              <a:rPr lang="de-DE" altLang="de-DE" sz="3600" b="1" i="1" dirty="0">
                <a:solidFill>
                  <a:schemeClr val="tx1"/>
                </a:solidFill>
                <a:latin typeface="Swift" pitchFamily="2" charset="0"/>
              </a:rPr>
              <a:t>Facts &amp; </a:t>
            </a:r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Figures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55440" y="2924943"/>
            <a:ext cx="4896544" cy="29444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1386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mio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objects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300 FTE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900.000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visitors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rooms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museums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COVID)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nhaltsplatzhalter 6">
            <a:extLst>
              <a:ext uri="{FF2B5EF4-FFF2-40B4-BE49-F238E27FC236}">
                <a16:creationId xmlns:a16="http://schemas.microsoft.com/office/drawing/2014/main" id="{839D5074-C5CC-41D4-B7F0-22AA6B48B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40" y="2060848"/>
            <a:ext cx="609416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48" y="0"/>
            <a:ext cx="11627200" cy="653953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64877" y="6514735"/>
            <a:ext cx="516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linkClick r:id="rId3"/>
              </a:rPr>
              <a:t>https://www.onb.ac.at/ueber-uns/vision-strategie</a:t>
            </a:r>
            <a:r>
              <a:rPr lang="de-AT" dirty="0"/>
              <a:t> </a:t>
            </a:r>
          </a:p>
        </p:txBody>
      </p:sp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B054FBCD-EBA6-4907-967A-93B95866749E}"/>
              </a:ext>
            </a:extLst>
          </p:cNvPr>
          <p:cNvSpPr/>
          <p:nvPr/>
        </p:nvSpPr>
        <p:spPr>
          <a:xfrm rot="20017837">
            <a:off x="336328" y="4116608"/>
            <a:ext cx="4084488" cy="636969"/>
          </a:xfrm>
          <a:prstGeom prst="wedgeRoundRectCallout">
            <a:avLst>
              <a:gd name="adj1" fmla="val 43535"/>
              <a:gd name="adj2" fmla="val 249867"/>
              <a:gd name="adj3" fmla="val 16667"/>
            </a:avLst>
          </a:prstGeom>
          <a:solidFill>
            <a:srgbClr val="C000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/>
              <a:t>„</a:t>
            </a:r>
            <a:r>
              <a:rPr lang="de-AT" sz="3600" dirty="0" err="1"/>
              <a:t>we</a:t>
            </a:r>
            <a:r>
              <a:rPr lang="de-AT" sz="3600" dirty="0"/>
              <a:t> open </a:t>
            </a:r>
            <a:r>
              <a:rPr lang="de-AT" sz="3600" dirty="0" err="1"/>
              <a:t>rooms</a:t>
            </a:r>
            <a:r>
              <a:rPr lang="de-AT" sz="3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2943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>
                <a:solidFill>
                  <a:schemeClr val="tx1"/>
                </a:solidFill>
                <a:latin typeface="Swift" pitchFamily="2" charset="0"/>
              </a:rPr>
              <a:t>Facts &amp; </a:t>
            </a:r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Figures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55440" y="2708920"/>
            <a:ext cx="9688472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Started 2009 based on Austrian Media Act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Domains crawls, password-protected sites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Access on library premises, approx. 20 libraries in Austria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 electronic processing, printing allowed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Resources/Infrastructure: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 FTE, Digital Library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Hardware and storage on site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NetarchiveSuite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(with Denmark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France, Spain, Sweden)</a:t>
            </a:r>
          </a:p>
        </p:txBody>
      </p:sp>
    </p:spTree>
    <p:extLst>
      <p:ext uri="{BB962C8B-B14F-4D97-AF65-F5344CB8AC3E}">
        <p14:creationId xmlns:p14="http://schemas.microsoft.com/office/powerpoint/2010/main" val="4330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>
                <a:solidFill>
                  <a:schemeClr val="tx1"/>
                </a:solidFill>
                <a:latin typeface="Swift" pitchFamily="2" charset="0"/>
              </a:rPr>
              <a:t>Facts &amp; </a:t>
            </a:r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Figures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55440" y="3068960"/>
            <a:ext cx="9688472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188 TB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2.459.583 domains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4.371.324.936 objects</a:t>
            </a:r>
          </a:p>
        </p:txBody>
      </p:sp>
    </p:spTree>
    <p:extLst>
      <p:ext uri="{BB962C8B-B14F-4D97-AF65-F5344CB8AC3E}">
        <p14:creationId xmlns:p14="http://schemas.microsoft.com/office/powerpoint/2010/main" val="2583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>
                <a:solidFill>
                  <a:schemeClr val="tx1"/>
                </a:solidFill>
                <a:latin typeface="Swift" pitchFamily="2" charset="0"/>
              </a:rPr>
              <a:t>Facts &amp; </a:t>
            </a:r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Figures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55440" y="2708921"/>
            <a:ext cx="9688472" cy="3160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 domain crawl per year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188 TB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2.459.583 domains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4.371.324.936 objects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6AEA95A-D716-4E33-9BFA-DBAAE1001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03" y="0"/>
            <a:ext cx="10938993" cy="6858000"/>
          </a:xfrm>
          <a:prstGeom prst="rect">
            <a:avLst/>
          </a:prstGeom>
        </p:spPr>
      </p:pic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C5946265-9B96-4A14-8912-7BCF62F3CC1A}"/>
              </a:ext>
            </a:extLst>
          </p:cNvPr>
          <p:cNvSpPr/>
          <p:nvPr/>
        </p:nvSpPr>
        <p:spPr>
          <a:xfrm rot="20424589">
            <a:off x="89675" y="1101040"/>
            <a:ext cx="4714378" cy="636969"/>
          </a:xfrm>
          <a:prstGeom prst="wedgeRoundRectCallout">
            <a:avLst>
              <a:gd name="adj1" fmla="val 40646"/>
              <a:gd name="adj2" fmla="val 102562"/>
              <a:gd name="adj3" fmla="val 16667"/>
            </a:avLst>
          </a:prstGeom>
          <a:solidFill>
            <a:srgbClr val="C000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/>
              <a:t>https://webarchiv.onb.ac.at/</a:t>
            </a:r>
          </a:p>
        </p:txBody>
      </p:sp>
    </p:spTree>
    <p:extLst>
      <p:ext uri="{BB962C8B-B14F-4D97-AF65-F5344CB8AC3E}">
        <p14:creationId xmlns:p14="http://schemas.microsoft.com/office/powerpoint/2010/main" val="15299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Experiences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7719104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Communication is crucial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Access is highly restricted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very few users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How can we reach out to users?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How can we stay relevant? 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Management also needs to be convinced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Find internal and external supporters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 descr="Marketing">
            <a:extLst>
              <a:ext uri="{FF2B5EF4-FFF2-40B4-BE49-F238E27FC236}">
                <a16:creationId xmlns:a16="http://schemas.microsoft.com/office/drawing/2014/main" id="{95349928-E49E-4F79-8C59-940A378EE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376" y="2996952"/>
            <a:ext cx="2545432" cy="25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Experiences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8399784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webarchive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 island?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Workflows and infrastructure differ from the rest of the library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Sometimes not well-known internally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raise awareness and train library staff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Webarchive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needs to be embedded in traditional library processes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Engage with topic specialists and find web curators</a:t>
            </a:r>
          </a:p>
        </p:txBody>
      </p:sp>
      <p:pic>
        <p:nvPicPr>
          <p:cNvPr id="4" name="Grafik 3" descr="Tropische Szenerie">
            <a:extLst>
              <a:ext uri="{FF2B5EF4-FFF2-40B4-BE49-F238E27FC236}">
                <a16:creationId xmlns:a16="http://schemas.microsoft.com/office/drawing/2014/main" id="{E5249D1D-BE87-44D6-9F98-6C25BF36C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376" y="2851125"/>
            <a:ext cx="244827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Gruppenbrainstorming">
            <a:extLst>
              <a:ext uri="{FF2B5EF4-FFF2-40B4-BE49-F238E27FC236}">
                <a16:creationId xmlns:a16="http://schemas.microsoft.com/office/drawing/2014/main" id="{B8D3DEAD-E409-4D12-9646-3FDB00F29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388" y="2996952"/>
            <a:ext cx="2437420" cy="2437420"/>
          </a:xfrm>
          <a:prstGeom prst="rect">
            <a:avLst/>
          </a:prstGeom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70645" y="1052736"/>
            <a:ext cx="9142548" cy="15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600" b="1" i="1" dirty="0">
                <a:solidFill>
                  <a:srgbClr val="CC3300"/>
                </a:solidFill>
                <a:latin typeface="Swift" pitchFamily="2" charset="0"/>
              </a:rPr>
              <a:t>Webarchive Austria</a:t>
            </a:r>
          </a:p>
          <a:p>
            <a:pPr algn="l"/>
            <a:r>
              <a:rPr lang="de-DE" altLang="de-DE" sz="3600" b="1" i="1" dirty="0" err="1">
                <a:solidFill>
                  <a:schemeClr val="tx1"/>
                </a:solidFill>
                <a:latin typeface="Swift" pitchFamily="2" charset="0"/>
              </a:rPr>
              <a:t>Experiences</a:t>
            </a:r>
            <a:endParaRPr lang="de-AT" altLang="de-DE" sz="3600" b="1" i="1" dirty="0">
              <a:solidFill>
                <a:schemeClr val="tx1"/>
              </a:solidFill>
              <a:latin typeface="Swift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24808" y="2708920"/>
            <a:ext cx="8471792" cy="374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Collaboration is fruitful, but …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need to cooperate and share experiences and tools, because we all have limited resources</a:t>
            </a:r>
          </a:p>
          <a:p>
            <a:pPr marL="411480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It’s not always easy! 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 need to invest time end energy.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have different circumstances.</a:t>
            </a:r>
          </a:p>
          <a:p>
            <a:pPr marL="868680" lvl="1" indent="-41148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have different priorities and roadmaps.</a:t>
            </a:r>
          </a:p>
        </p:txBody>
      </p:sp>
    </p:spTree>
    <p:extLst>
      <p:ext uri="{BB962C8B-B14F-4D97-AF65-F5344CB8AC3E}">
        <p14:creationId xmlns:p14="http://schemas.microsoft.com/office/powerpoint/2010/main" val="366367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PT_Vorlage_Praesentation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591643AF7AD14DB1BA4F981BE4F8B0" ma:contentTypeVersion="10" ma:contentTypeDescription="Ein neues Dokument erstellen." ma:contentTypeScope="" ma:versionID="d50822eb51b2798f2aab609e9fd4aa53">
  <xsd:schema xmlns:xsd="http://www.w3.org/2001/XMLSchema" xmlns:xs="http://www.w3.org/2001/XMLSchema" xmlns:p="http://schemas.microsoft.com/office/2006/metadata/properties" xmlns:ns3="39d51ab0-0841-4db2-9e26-04cb2c9cd9c9" xmlns:ns4="cdaa2ee4-26b5-4899-8e3a-486dacbe1406" targetNamespace="http://schemas.microsoft.com/office/2006/metadata/properties" ma:root="true" ma:fieldsID="b293e652e9691e0a91074b25703de198" ns3:_="" ns4:_="">
    <xsd:import namespace="39d51ab0-0841-4db2-9e26-04cb2c9cd9c9"/>
    <xsd:import namespace="cdaa2ee4-26b5-4899-8e3a-486dacbe14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d51ab0-0841-4db2-9e26-04cb2c9cd9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a2ee4-26b5-4899-8e3a-486dacbe14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5FFC4E-6833-4E82-873A-9FDA94BDC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d51ab0-0841-4db2-9e26-04cb2c9cd9c9"/>
    <ds:schemaRef ds:uri="cdaa2ee4-26b5-4899-8e3a-486dacbe1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7E12D5-D93F-44CD-A411-F122E2B9D85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9d51ab0-0841-4db2-9e26-04cb2c9cd9c9"/>
    <ds:schemaRef ds:uri="http://purl.org/dc/terms/"/>
    <ds:schemaRef ds:uri="cdaa2ee4-26b5-4899-8e3a-486dacbe1406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048656A-8F39-44C6-AA7B-19ADA07D7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PPT_Vorlage_Praesentation</Template>
  <TotalTime>0</TotalTime>
  <Words>510</Words>
  <Application>Microsoft Office PowerPoint</Application>
  <PresentationFormat>Breitbild</PresentationFormat>
  <Paragraphs>93</Paragraphs>
  <Slides>13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Swift</vt:lpstr>
      <vt:lpstr>Wingdings</vt:lpstr>
      <vt:lpstr>PPT_Vorlage_Praesentation</vt:lpstr>
      <vt:lpstr>A Decade of Webarchiving in Austria Experiences and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1 Überschrift 2</dc:title>
  <dc:creator>Schwarzmann Katharina</dc:creator>
  <cp:lastModifiedBy>MAYR Michaela</cp:lastModifiedBy>
  <cp:revision>20</cp:revision>
  <cp:lastPrinted>2018-06-08T12:11:51Z</cp:lastPrinted>
  <dcterms:created xsi:type="dcterms:W3CDTF">2014-12-05T08:20:10Z</dcterms:created>
  <dcterms:modified xsi:type="dcterms:W3CDTF">2021-11-22T07:36:40Z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0x01010054591643AF7AD14DB1BA4F981BE4F8B0</vt:lpwstr>
  </property>
  <property fmtid="{D5CDD505-2E9C-101B-9397-08002B2CF9AE}" pid="3" name="TaxKeyword">
    <vt:lpwstr/>
  </property>
  <property fmtid="{D5CDD505-2E9C-101B-9397-08002B2CF9AE}" pid="4" name="URL">
    <vt:lpwstr/>
  </property>
  <property fmtid="{D5CDD505-2E9C-101B-9397-08002B2CF9AE}" pid="5" name="xd_Signature">
    <vt:bool>false</vt:bool>
  </property>
  <property fmtid="{D5CDD505-2E9C-101B-9397-08002B2CF9AE}" pid="6" name="IconOverlay">
    <vt:lpwstr/>
  </property>
  <property fmtid="{D5CDD505-2E9C-101B-9397-08002B2CF9AE}" pid="7" name="GUID">
    <vt:lpwstr>b7387c83-2480-4ccd-8236-e2a057e7d542</vt:lpwstr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ComplianceAssetId">
    <vt:lpwstr/>
  </property>
</Properties>
</file>