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2" r:id="rId6"/>
    <p:sldId id="280" r:id="rId7"/>
    <p:sldId id="276" r:id="rId8"/>
    <p:sldId id="260" r:id="rId9"/>
    <p:sldId id="268" r:id="rId10"/>
    <p:sldId id="281" r:id="rId11"/>
    <p:sldId id="269" r:id="rId12"/>
    <p:sldId id="283" r:id="rId13"/>
    <p:sldId id="274" r:id="rId14"/>
    <p:sldId id="284" r:id="rId15"/>
    <p:sldId id="285" r:id="rId16"/>
    <p:sldId id="286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AAC8C-8887-EDE9-B81D-49F5A638B293}" v="318" dt="2022-03-29T10:51:4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csó Gyula, dr." userId="S::kalcso.gyula@oszk.hu::a7f15326-fcec-454a-be13-15dd697f5939" providerId="AD" clId="Web-{614AAC8C-8887-EDE9-B81D-49F5A638B293}"/>
    <pc:docChg chg="addSld delSld modSld sldOrd">
      <pc:chgData name="Kalcsó Gyula, dr." userId="S::kalcso.gyula@oszk.hu::a7f15326-fcec-454a-be13-15dd697f5939" providerId="AD" clId="Web-{614AAC8C-8887-EDE9-B81D-49F5A638B293}" dt="2022-03-29T10:51:42.689" v="368" actId="20577"/>
      <pc:docMkLst>
        <pc:docMk/>
      </pc:docMkLst>
      <pc:sldChg chg="addSp delSp modSp mod setBg addAnim delAnim">
        <pc:chgData name="Kalcsó Gyula, dr." userId="S::kalcso.gyula@oszk.hu::a7f15326-fcec-454a-be13-15dd697f5939" providerId="AD" clId="Web-{614AAC8C-8887-EDE9-B81D-49F5A638B293}" dt="2022-03-29T10:51:42.689" v="368" actId="20577"/>
        <pc:sldMkLst>
          <pc:docMk/>
          <pc:sldMk cId="1977987130" sldId="256"/>
        </pc:sldMkLst>
        <pc:spChg chg="mod">
          <ac:chgData name="Kalcsó Gyula, dr." userId="S::kalcso.gyula@oszk.hu::a7f15326-fcec-454a-be13-15dd697f5939" providerId="AD" clId="Web-{614AAC8C-8887-EDE9-B81D-49F5A638B293}" dt="2022-03-29T09:34:11.403" v="341"/>
          <ac:spMkLst>
            <pc:docMk/>
            <pc:sldMk cId="1977987130" sldId="256"/>
            <ac:spMk id="2" creationId="{00000000-0000-0000-0000-000000000000}"/>
          </ac:spMkLst>
        </pc:spChg>
        <pc:spChg chg="mod">
          <ac:chgData name="Kalcsó Gyula, dr." userId="S::kalcso.gyula@oszk.hu::a7f15326-fcec-454a-be13-15dd697f5939" providerId="AD" clId="Web-{614AAC8C-8887-EDE9-B81D-49F5A638B293}" dt="2022-03-29T10:51:42.689" v="368" actId="20577"/>
          <ac:spMkLst>
            <pc:docMk/>
            <pc:sldMk cId="1977987130" sldId="256"/>
            <ac:spMk id="3" creationId="{00000000-0000-0000-0000-000000000000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7:39.152" v="14"/>
          <ac:spMkLst>
            <pc:docMk/>
            <pc:sldMk cId="1977987130" sldId="256"/>
            <ac:spMk id="9" creationId="{C1DD1A8A-57D5-4A81-AD04-532B043C5611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7:39.152" v="14"/>
          <ac:spMkLst>
            <pc:docMk/>
            <pc:sldMk cId="1977987130" sldId="256"/>
            <ac:spMk id="11" creationId="{007891EC-4501-44ED-A8C8-B11B6DB767AB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7:41.667" v="16"/>
          <ac:spMkLst>
            <pc:docMk/>
            <pc:sldMk cId="1977987130" sldId="256"/>
            <ac:spMk id="13" creationId="{AF2F604E-43BE-4DC3-B983-E071523364F8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7:41.667" v="16"/>
          <ac:spMkLst>
            <pc:docMk/>
            <pc:sldMk cId="1977987130" sldId="256"/>
            <ac:spMk id="14" creationId="{E91DC736-0EF8-4F87-9146-EBF1D2EE4D3D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7:41.667" v="16"/>
          <ac:spMkLst>
            <pc:docMk/>
            <pc:sldMk cId="1977987130" sldId="256"/>
            <ac:spMk id="15" creationId="{08C9B587-E65E-4B52-B37C-ABEBB6E87928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7:41.667" v="16"/>
          <ac:spMkLst>
            <pc:docMk/>
            <pc:sldMk cId="1977987130" sldId="256"/>
            <ac:spMk id="16" creationId="{097CD68E-23E3-4007-8847-CD0944C4F7BE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9:34:11.403" v="341"/>
          <ac:spMkLst>
            <pc:docMk/>
            <pc:sldMk cId="1977987130" sldId="256"/>
            <ac:spMk id="18" creationId="{C1DD1A8A-57D5-4A81-AD04-532B043C5611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9:34:11.403" v="341"/>
          <ac:spMkLst>
            <pc:docMk/>
            <pc:sldMk cId="1977987130" sldId="256"/>
            <ac:spMk id="19" creationId="{007891EC-4501-44ED-A8C8-B11B6DB767AB}"/>
          </ac:spMkLst>
        </pc:spChg>
        <pc:spChg chg="add">
          <ac:chgData name="Kalcsó Gyula, dr." userId="S::kalcso.gyula@oszk.hu::a7f15326-fcec-454a-be13-15dd697f5939" providerId="AD" clId="Web-{614AAC8C-8887-EDE9-B81D-49F5A638B293}" dt="2022-03-29T09:34:11.403" v="341"/>
          <ac:spMkLst>
            <pc:docMk/>
            <pc:sldMk cId="1977987130" sldId="256"/>
            <ac:spMk id="24" creationId="{6F828D28-8E09-41CC-8229-3070B5467A96}"/>
          </ac:spMkLst>
        </pc:spChg>
        <pc:spChg chg="add">
          <ac:chgData name="Kalcsó Gyula, dr." userId="S::kalcso.gyula@oszk.hu::a7f15326-fcec-454a-be13-15dd697f5939" providerId="AD" clId="Web-{614AAC8C-8887-EDE9-B81D-49F5A638B293}" dt="2022-03-29T09:34:11.403" v="341"/>
          <ac:spMkLst>
            <pc:docMk/>
            <pc:sldMk cId="1977987130" sldId="256"/>
            <ac:spMk id="26" creationId="{D5B012D8-7F27-4758-9AC6-C889B154BD73}"/>
          </ac:spMkLst>
        </pc:spChg>
        <pc:spChg chg="add">
          <ac:chgData name="Kalcsó Gyula, dr." userId="S::kalcso.gyula@oszk.hu::a7f15326-fcec-454a-be13-15dd697f5939" providerId="AD" clId="Web-{614AAC8C-8887-EDE9-B81D-49F5A638B293}" dt="2022-03-29T09:34:11.403" v="341"/>
          <ac:spMkLst>
            <pc:docMk/>
            <pc:sldMk cId="1977987130" sldId="256"/>
            <ac:spMk id="28" creationId="{4063B759-00FC-46D1-9898-8E8625268FAF}"/>
          </ac:spMkLst>
        </pc:spChg>
        <pc:picChg chg="mod">
          <ac:chgData name="Kalcsó Gyula, dr." userId="S::kalcso.gyula@oszk.hu::a7f15326-fcec-454a-be13-15dd697f5939" providerId="AD" clId="Web-{614AAC8C-8887-EDE9-B81D-49F5A638B293}" dt="2022-03-29T09:34:11.403" v="341"/>
          <ac:picMkLst>
            <pc:docMk/>
            <pc:sldMk cId="1977987130" sldId="256"/>
            <ac:picMk id="4" creationId="{00000000-0000-0000-0000-000000000000}"/>
          </ac:picMkLst>
        </pc:picChg>
      </pc:sldChg>
      <pc:sldChg chg="addSp delSp modSp mod ord setBg">
        <pc:chgData name="Kalcsó Gyula, dr." userId="S::kalcso.gyula@oszk.hu::a7f15326-fcec-454a-be13-15dd697f5939" providerId="AD" clId="Web-{614AAC8C-8887-EDE9-B81D-49F5A638B293}" dt="2022-03-29T08:09:12.059" v="135"/>
        <pc:sldMkLst>
          <pc:docMk/>
          <pc:sldMk cId="3095030633" sldId="260"/>
        </pc:sldMkLst>
        <pc:spChg chg="add del">
          <ac:chgData name="Kalcsó Gyula, dr." userId="S::kalcso.gyula@oszk.hu::a7f15326-fcec-454a-be13-15dd697f5939" providerId="AD" clId="Web-{614AAC8C-8887-EDE9-B81D-49F5A638B293}" dt="2022-03-29T07:53:42.939" v="85"/>
          <ac:spMkLst>
            <pc:docMk/>
            <pc:sldMk cId="3095030633" sldId="260"/>
            <ac:spMk id="9" creationId="{22C6C9C9-83BF-4A6C-A1BF-C1735C61B4FF}"/>
          </ac:spMkLst>
        </pc:spChg>
        <pc:picChg chg="add mod">
          <ac:chgData name="Kalcsó Gyula, dr." userId="S::kalcso.gyula@oszk.hu::a7f15326-fcec-454a-be13-15dd697f5939" providerId="AD" clId="Web-{614AAC8C-8887-EDE9-B81D-49F5A638B293}" dt="2022-03-29T07:53:42.939" v="85"/>
          <ac:picMkLst>
            <pc:docMk/>
            <pc:sldMk cId="3095030633" sldId="260"/>
            <ac:picMk id="2" creationId="{6073C244-A961-DA2A-59D5-F1751D1BED3B}"/>
          </ac:picMkLst>
        </pc:picChg>
        <pc:picChg chg="mod">
          <ac:chgData name="Kalcsó Gyula, dr." userId="S::kalcso.gyula@oszk.hu::a7f15326-fcec-454a-be13-15dd697f5939" providerId="AD" clId="Web-{614AAC8C-8887-EDE9-B81D-49F5A638B293}" dt="2022-03-29T07:53:42.939" v="85"/>
          <ac:picMkLst>
            <pc:docMk/>
            <pc:sldMk cId="3095030633" sldId="260"/>
            <ac:picMk id="4" creationId="{00000000-0000-0000-0000-000000000000}"/>
          </ac:picMkLst>
        </pc:picChg>
      </pc:sldChg>
      <pc:sldChg chg="addSp delSp modSp del mod setBg">
        <pc:chgData name="Kalcsó Gyula, dr." userId="S::kalcso.gyula@oszk.hu::a7f15326-fcec-454a-be13-15dd697f5939" providerId="AD" clId="Web-{614AAC8C-8887-EDE9-B81D-49F5A638B293}" dt="2022-03-29T08:28:30.427" v="156"/>
        <pc:sldMkLst>
          <pc:docMk/>
          <pc:sldMk cId="804896137" sldId="261"/>
        </pc:sldMkLst>
        <pc:spChg chg="mod">
          <ac:chgData name="Kalcsó Gyula, dr." userId="S::kalcso.gyula@oszk.hu::a7f15326-fcec-454a-be13-15dd697f5939" providerId="AD" clId="Web-{614AAC8C-8887-EDE9-B81D-49F5A638B293}" dt="2022-03-29T08:28:03.456" v="155"/>
          <ac:spMkLst>
            <pc:docMk/>
            <pc:sldMk cId="804896137" sldId="261"/>
            <ac:spMk id="5" creationId="{00000000-0000-0000-0000-000000000000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27:55.222" v="152"/>
          <ac:spMkLst>
            <pc:docMk/>
            <pc:sldMk cId="804896137" sldId="261"/>
            <ac:spMk id="11" creationId="{C1DD1A8A-57D5-4A81-AD04-532B043C5611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27:55.222" v="152"/>
          <ac:spMkLst>
            <pc:docMk/>
            <pc:sldMk cId="804896137" sldId="261"/>
            <ac:spMk id="13" creationId="{007891EC-4501-44ED-A8C8-B11B6DB767AB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28:03.456" v="154"/>
          <ac:spMkLst>
            <pc:docMk/>
            <pc:sldMk cId="804896137" sldId="261"/>
            <ac:spMk id="15" creationId="{4063B759-00FC-46D1-9898-8E8625268FAF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28:03.456" v="154"/>
          <ac:spMkLst>
            <pc:docMk/>
            <pc:sldMk cId="804896137" sldId="261"/>
            <ac:spMk id="16" creationId="{6F828D28-8E09-41CC-8229-3070B5467A96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28:03.456" v="154"/>
          <ac:spMkLst>
            <pc:docMk/>
            <pc:sldMk cId="804896137" sldId="261"/>
            <ac:spMk id="17" creationId="{D5B012D8-7F27-4758-9AC6-C889B154BD73}"/>
          </ac:spMkLst>
        </pc:spChg>
        <pc:spChg chg="add">
          <ac:chgData name="Kalcsó Gyula, dr." userId="S::kalcso.gyula@oszk.hu::a7f15326-fcec-454a-be13-15dd697f5939" providerId="AD" clId="Web-{614AAC8C-8887-EDE9-B81D-49F5A638B293}" dt="2022-03-29T08:28:03.456" v="155"/>
          <ac:spMkLst>
            <pc:docMk/>
            <pc:sldMk cId="804896137" sldId="261"/>
            <ac:spMk id="19" creationId="{C1DD1A8A-57D5-4A81-AD04-532B043C5611}"/>
          </ac:spMkLst>
        </pc:spChg>
        <pc:spChg chg="add">
          <ac:chgData name="Kalcsó Gyula, dr." userId="S::kalcso.gyula@oszk.hu::a7f15326-fcec-454a-be13-15dd697f5939" providerId="AD" clId="Web-{614AAC8C-8887-EDE9-B81D-49F5A638B293}" dt="2022-03-29T08:28:03.456" v="155"/>
          <ac:spMkLst>
            <pc:docMk/>
            <pc:sldMk cId="804896137" sldId="261"/>
            <ac:spMk id="20" creationId="{007891EC-4501-44ED-A8C8-B11B6DB767AB}"/>
          </ac:spMkLst>
        </pc:spChg>
        <pc:picChg chg="mod">
          <ac:chgData name="Kalcsó Gyula, dr." userId="S::kalcso.gyula@oszk.hu::a7f15326-fcec-454a-be13-15dd697f5939" providerId="AD" clId="Web-{614AAC8C-8887-EDE9-B81D-49F5A638B293}" dt="2022-03-29T08:28:03.456" v="155"/>
          <ac:picMkLst>
            <pc:docMk/>
            <pc:sldMk cId="804896137" sldId="261"/>
            <ac:picMk id="6" creationId="{00000000-0000-0000-0000-000000000000}"/>
          </ac:picMkLst>
        </pc:picChg>
      </pc:sldChg>
      <pc:sldChg chg="del ord">
        <pc:chgData name="Kalcsó Gyula, dr." userId="S::kalcso.gyula@oszk.hu::a7f15326-fcec-454a-be13-15dd697f5939" providerId="AD" clId="Web-{614AAC8C-8887-EDE9-B81D-49F5A638B293}" dt="2022-03-29T08:16:14.444" v="137"/>
        <pc:sldMkLst>
          <pc:docMk/>
          <pc:sldMk cId="742497126" sldId="265"/>
        </pc:sldMkLst>
      </pc:sldChg>
      <pc:sldChg chg="modSp ord">
        <pc:chgData name="Kalcsó Gyula, dr." userId="S::kalcso.gyula@oszk.hu::a7f15326-fcec-454a-be13-15dd697f5939" providerId="AD" clId="Web-{614AAC8C-8887-EDE9-B81D-49F5A638B293}" dt="2022-03-29T08:33:25.632" v="178" actId="20577"/>
        <pc:sldMkLst>
          <pc:docMk/>
          <pc:sldMk cId="1447844706" sldId="268"/>
        </pc:sldMkLst>
        <pc:spChg chg="mod">
          <ac:chgData name="Kalcsó Gyula, dr." userId="S::kalcso.gyula@oszk.hu::a7f15326-fcec-454a-be13-15dd697f5939" providerId="AD" clId="Web-{614AAC8C-8887-EDE9-B81D-49F5A638B293}" dt="2022-03-29T08:33:25.632" v="178" actId="20577"/>
          <ac:spMkLst>
            <pc:docMk/>
            <pc:sldMk cId="1447844706" sldId="268"/>
            <ac:spMk id="7" creationId="{00000000-0000-0000-0000-000000000000}"/>
          </ac:spMkLst>
        </pc:spChg>
        <pc:spChg chg="mod">
          <ac:chgData name="Kalcsó Gyula, dr." userId="S::kalcso.gyula@oszk.hu::a7f15326-fcec-454a-be13-15dd697f5939" providerId="AD" clId="Web-{614AAC8C-8887-EDE9-B81D-49F5A638B293}" dt="2022-03-29T08:30:05.917" v="159" actId="20577"/>
          <ac:spMkLst>
            <pc:docMk/>
            <pc:sldMk cId="1447844706" sldId="268"/>
            <ac:spMk id="8" creationId="{00000000-0000-0000-0000-000000000000}"/>
          </ac:spMkLst>
        </pc:spChg>
      </pc:sldChg>
      <pc:sldChg chg="modSp ord">
        <pc:chgData name="Kalcsó Gyula, dr." userId="S::kalcso.gyula@oszk.hu::a7f15326-fcec-454a-be13-15dd697f5939" providerId="AD" clId="Web-{614AAC8C-8887-EDE9-B81D-49F5A638B293}" dt="2022-03-29T09:35:22.189" v="347" actId="1076"/>
        <pc:sldMkLst>
          <pc:docMk/>
          <pc:sldMk cId="793089720" sldId="269"/>
        </pc:sldMkLst>
        <pc:spChg chg="mod">
          <ac:chgData name="Kalcsó Gyula, dr." userId="S::kalcso.gyula@oszk.hu::a7f15326-fcec-454a-be13-15dd697f5939" providerId="AD" clId="Web-{614AAC8C-8887-EDE9-B81D-49F5A638B293}" dt="2022-03-29T09:35:08.891" v="345" actId="1076"/>
          <ac:spMkLst>
            <pc:docMk/>
            <pc:sldMk cId="793089720" sldId="269"/>
            <ac:spMk id="3" creationId="{00000000-0000-0000-0000-000000000000}"/>
          </ac:spMkLst>
        </pc:spChg>
        <pc:spChg chg="mod">
          <ac:chgData name="Kalcsó Gyula, dr." userId="S::kalcso.gyula@oszk.hu::a7f15326-fcec-454a-be13-15dd697f5939" providerId="AD" clId="Web-{614AAC8C-8887-EDE9-B81D-49F5A638B293}" dt="2022-03-29T09:35:15.329" v="346" actId="1076"/>
          <ac:spMkLst>
            <pc:docMk/>
            <pc:sldMk cId="793089720" sldId="269"/>
            <ac:spMk id="5" creationId="{00000000-0000-0000-0000-000000000000}"/>
          </ac:spMkLst>
        </pc:spChg>
        <pc:picChg chg="mod">
          <ac:chgData name="Kalcsó Gyula, dr." userId="S::kalcso.gyula@oszk.hu::a7f15326-fcec-454a-be13-15dd697f5939" providerId="AD" clId="Web-{614AAC8C-8887-EDE9-B81D-49F5A638B293}" dt="2022-03-29T09:34:59.015" v="344" actId="1076"/>
          <ac:picMkLst>
            <pc:docMk/>
            <pc:sldMk cId="793089720" sldId="269"/>
            <ac:picMk id="4" creationId="{00000000-0000-0000-0000-000000000000}"/>
          </ac:picMkLst>
        </pc:picChg>
        <pc:picChg chg="mod">
          <ac:chgData name="Kalcsó Gyula, dr." userId="S::kalcso.gyula@oszk.hu::a7f15326-fcec-454a-be13-15dd697f5939" providerId="AD" clId="Web-{614AAC8C-8887-EDE9-B81D-49F5A638B293}" dt="2022-03-29T09:35:22.189" v="347" actId="1076"/>
          <ac:picMkLst>
            <pc:docMk/>
            <pc:sldMk cId="793089720" sldId="269"/>
            <ac:picMk id="6" creationId="{00000000-0000-0000-0000-000000000000}"/>
          </ac:picMkLst>
        </pc:picChg>
      </pc:sldChg>
      <pc:sldChg chg="addSp delSp modSp mod setBg addAnim delAnim">
        <pc:chgData name="Kalcsó Gyula, dr." userId="S::kalcso.gyula@oszk.hu::a7f15326-fcec-454a-be13-15dd697f5939" providerId="AD" clId="Web-{614AAC8C-8887-EDE9-B81D-49F5A638B293}" dt="2022-03-29T08:53:01.470" v="236"/>
        <pc:sldMkLst>
          <pc:docMk/>
          <pc:sldMk cId="2128512172" sldId="272"/>
        </pc:sldMkLst>
        <pc:spChg chg="add mod">
          <ac:chgData name="Kalcsó Gyula, dr." userId="S::kalcso.gyula@oszk.hu::a7f15326-fcec-454a-be13-15dd697f5939" providerId="AD" clId="Web-{614AAC8C-8887-EDE9-B81D-49F5A638B293}" dt="2022-03-29T08:19:52.426" v="147"/>
          <ac:spMkLst>
            <pc:docMk/>
            <pc:sldMk cId="2128512172" sldId="272"/>
            <ac:spMk id="8" creationId="{E92645DF-1BB0-8433-B1AF-F5A9973DC952}"/>
          </ac:spMkLst>
        </pc:spChg>
        <pc:spChg chg="add del mod">
          <ac:chgData name="Kalcsó Gyula, dr." userId="S::kalcso.gyula@oszk.hu::a7f15326-fcec-454a-be13-15dd697f5939" providerId="AD" clId="Web-{614AAC8C-8887-EDE9-B81D-49F5A638B293}" dt="2022-03-29T08:53:01.470" v="236"/>
          <ac:spMkLst>
            <pc:docMk/>
            <pc:sldMk cId="2128512172" sldId="272"/>
            <ac:spMk id="9" creationId="{84AC02DB-BA5F-A567-DA6B-0BB0A7736E68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19:52.426" v="147"/>
          <ac:spMkLst>
            <pc:docMk/>
            <pc:sldMk cId="2128512172" sldId="272"/>
            <ac:spMk id="13" creationId="{7BBD5B30-C741-4E67-AFD8-17917090ABCC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19:52.426" v="147"/>
          <ac:spMkLst>
            <pc:docMk/>
            <pc:sldMk cId="2128512172" sldId="272"/>
            <ac:spMk id="15" creationId="{189BBEAA-BB93-4878-8C95-3C8AADE2E0C5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19:52.426" v="147"/>
          <ac:spMkLst>
            <pc:docMk/>
            <pc:sldMk cId="2128512172" sldId="272"/>
            <ac:spMk id="17" creationId="{D529C0C6-AAEB-4982-A9E6-BC6A8B2AEFB2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19:52.426" v="147"/>
          <ac:spMkLst>
            <pc:docMk/>
            <pc:sldMk cId="2128512172" sldId="272"/>
            <ac:spMk id="19" creationId="{80D36F24-5EC0-4A09-9836-6580E1D4B823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8:19:52.426" v="147"/>
          <ac:spMkLst>
            <pc:docMk/>
            <pc:sldMk cId="2128512172" sldId="272"/>
            <ac:spMk id="21" creationId="{7C0B334E-66E0-442A-8306-19629EC2DC59}"/>
          </ac:spMkLst>
        </pc:spChg>
        <pc:picChg chg="add mod">
          <ac:chgData name="Kalcsó Gyula, dr." userId="S::kalcso.gyula@oszk.hu::a7f15326-fcec-454a-be13-15dd697f5939" providerId="AD" clId="Web-{614AAC8C-8887-EDE9-B81D-49F5A638B293}" dt="2022-03-29T08:19:52.426" v="147"/>
          <ac:picMkLst>
            <pc:docMk/>
            <pc:sldMk cId="2128512172" sldId="272"/>
            <ac:picMk id="2" creationId="{2FA15B92-DEA8-778B-2A31-CF0C359BAC02}"/>
          </ac:picMkLst>
        </pc:picChg>
        <pc:picChg chg="mod">
          <ac:chgData name="Kalcsó Gyula, dr." userId="S::kalcso.gyula@oszk.hu::a7f15326-fcec-454a-be13-15dd697f5939" providerId="AD" clId="Web-{614AAC8C-8887-EDE9-B81D-49F5A638B293}" dt="2022-03-29T08:19:52.426" v="147"/>
          <ac:picMkLst>
            <pc:docMk/>
            <pc:sldMk cId="2128512172" sldId="272"/>
            <ac:picMk id="4" creationId="{00000000-0000-0000-0000-000000000000}"/>
          </ac:picMkLst>
        </pc:picChg>
        <pc:picChg chg="add mod">
          <ac:chgData name="Kalcsó Gyula, dr." userId="S::kalcso.gyula@oszk.hu::a7f15326-fcec-454a-be13-15dd697f5939" providerId="AD" clId="Web-{614AAC8C-8887-EDE9-B81D-49F5A638B293}" dt="2022-03-29T08:19:52.426" v="147"/>
          <ac:picMkLst>
            <pc:docMk/>
            <pc:sldMk cId="2128512172" sldId="272"/>
            <ac:picMk id="6" creationId="{F44666E9-8D1D-44BC-A5DA-14D3430D6011}"/>
          </ac:picMkLst>
        </pc:picChg>
      </pc:sldChg>
      <pc:sldChg chg="addSp">
        <pc:chgData name="Kalcsó Gyula, dr." userId="S::kalcso.gyula@oszk.hu::a7f15326-fcec-454a-be13-15dd697f5939" providerId="AD" clId="Web-{614AAC8C-8887-EDE9-B81D-49F5A638B293}" dt="2022-03-29T08:20:03.880" v="148"/>
        <pc:sldMkLst>
          <pc:docMk/>
          <pc:sldMk cId="2160193709" sldId="273"/>
        </pc:sldMkLst>
        <pc:picChg chg="add">
          <ac:chgData name="Kalcsó Gyula, dr." userId="S::kalcso.gyula@oszk.hu::a7f15326-fcec-454a-be13-15dd697f5939" providerId="AD" clId="Web-{614AAC8C-8887-EDE9-B81D-49F5A638B293}" dt="2022-03-29T08:20:03.880" v="148"/>
          <ac:picMkLst>
            <pc:docMk/>
            <pc:sldMk cId="2160193709" sldId="273"/>
            <ac:picMk id="2" creationId="{6B1D0463-59CC-DEFB-B239-880E3DCF0D99}"/>
          </ac:picMkLst>
        </pc:picChg>
      </pc:sldChg>
      <pc:sldChg chg="addSp modSp ord">
        <pc:chgData name="Kalcsó Gyula, dr." userId="S::kalcso.gyula@oszk.hu::a7f15326-fcec-454a-be13-15dd697f5939" providerId="AD" clId="Web-{614AAC8C-8887-EDE9-B81D-49F5A638B293}" dt="2022-03-29T08:38:42.402" v="211"/>
        <pc:sldMkLst>
          <pc:docMk/>
          <pc:sldMk cId="1680302868" sldId="274"/>
        </pc:sldMkLst>
        <pc:spChg chg="add mod">
          <ac:chgData name="Kalcsó Gyula, dr." userId="S::kalcso.gyula@oszk.hu::a7f15326-fcec-454a-be13-15dd697f5939" providerId="AD" clId="Web-{614AAC8C-8887-EDE9-B81D-49F5A638B293}" dt="2022-03-29T08:38:36.777" v="210" actId="1076"/>
          <ac:spMkLst>
            <pc:docMk/>
            <pc:sldMk cId="1680302868" sldId="274"/>
            <ac:spMk id="2" creationId="{CE7F551F-E0E6-64E6-CB2E-18B1CA7A8E88}"/>
          </ac:spMkLst>
        </pc:spChg>
      </pc:sldChg>
      <pc:sldChg chg="addSp delSp modSp mod ord setBg addAnim delAnim setClrOvrMap">
        <pc:chgData name="Kalcsó Gyula, dr." userId="S::kalcso.gyula@oszk.hu::a7f15326-fcec-454a-be13-15dd697f5939" providerId="AD" clId="Web-{614AAC8C-8887-EDE9-B81D-49F5A638B293}" dt="2022-03-29T08:41:13.661" v="224" actId="20577"/>
        <pc:sldMkLst>
          <pc:docMk/>
          <pc:sldMk cId="3229844964" sldId="276"/>
        </pc:sldMkLst>
        <pc:spChg chg="add del">
          <ac:chgData name="Kalcsó Gyula, dr." userId="S::kalcso.gyula@oszk.hu::a7f15326-fcec-454a-be13-15dd697f5939" providerId="AD" clId="Web-{614AAC8C-8887-EDE9-B81D-49F5A638B293}" dt="2022-03-29T07:50:15.114" v="52"/>
          <ac:spMkLst>
            <pc:docMk/>
            <pc:sldMk cId="3229844964" sldId="276"/>
            <ac:spMk id="134" creationId="{83FA766D-3260-4E0A-9E7F-A2C93DFF1932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15.114" v="52"/>
          <ac:spMkLst>
            <pc:docMk/>
            <pc:sldMk cId="3229844964" sldId="276"/>
            <ac:spMk id="136" creationId="{CB435A06-5FFD-4CF8-BE06-3796EC42003A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15.114" v="52"/>
          <ac:spMkLst>
            <pc:docMk/>
            <pc:sldMk cId="3229844964" sldId="276"/>
            <ac:spMk id="138" creationId="{5E10DA6E-C3FF-4539-BF84-4775BB7EC422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25.349" v="56"/>
          <ac:spMkLst>
            <pc:docMk/>
            <pc:sldMk cId="3229844964" sldId="276"/>
            <ac:spMk id="140" creationId="{80D36F24-5EC0-4A09-9836-6580E1D4B823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25.349" v="56"/>
          <ac:spMkLst>
            <pc:docMk/>
            <pc:sldMk cId="3229844964" sldId="276"/>
            <ac:spMk id="142" creationId="{7C0B334E-66E0-442A-8306-19629EC2DC59}"/>
          </ac:spMkLst>
        </pc:spChg>
        <pc:spChg chg="mod ord">
          <ac:chgData name="Kalcsó Gyula, dr." userId="S::kalcso.gyula@oszk.hu::a7f15326-fcec-454a-be13-15dd697f5939" providerId="AD" clId="Web-{614AAC8C-8887-EDE9-B81D-49F5A638B293}" dt="2022-03-29T08:41:13.661" v="224" actId="20577"/>
          <ac:spMkLst>
            <pc:docMk/>
            <pc:sldMk cId="3229844964" sldId="276"/>
            <ac:spMk id="257" creationId="{00000000-0000-0000-0000-000000000000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19.333" v="54"/>
          <ac:spMkLst>
            <pc:docMk/>
            <pc:sldMk cId="3229844964" sldId="276"/>
            <ac:spMk id="259" creationId="{6E13DAD0-A4B0-4817-8995-A0D346584BD1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25.349" v="56"/>
          <ac:spMkLst>
            <pc:docMk/>
            <pc:sldMk cId="3229844964" sldId="276"/>
            <ac:spMk id="262" creationId="{7BBD5B30-C741-4E67-AFD8-17917090ABCC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25.349" v="56"/>
          <ac:spMkLst>
            <pc:docMk/>
            <pc:sldMk cId="3229844964" sldId="276"/>
            <ac:spMk id="263" creationId="{189BBEAA-BB93-4878-8C95-3C8AADE2E0C5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25.349" v="56"/>
          <ac:spMkLst>
            <pc:docMk/>
            <pc:sldMk cId="3229844964" sldId="276"/>
            <ac:spMk id="264" creationId="{D529C0C6-AAEB-4982-A9E6-BC6A8B2AEFB2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27.896" v="58"/>
          <ac:spMkLst>
            <pc:docMk/>
            <pc:sldMk cId="3229844964" sldId="276"/>
            <ac:spMk id="266" creationId="{7B4F6806-5898-4FE8-B610-A058C8B8470A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31.103" v="79"/>
          <ac:spMkLst>
            <pc:docMk/>
            <pc:sldMk cId="3229844964" sldId="276"/>
            <ac:spMk id="268" creationId="{7BBD5B30-C741-4E67-AFD8-17917090ABCC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31.103" v="79"/>
          <ac:spMkLst>
            <pc:docMk/>
            <pc:sldMk cId="3229844964" sldId="276"/>
            <ac:spMk id="269" creationId="{189BBEAA-BB93-4878-8C95-3C8AADE2E0C5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31.103" v="79"/>
          <ac:spMkLst>
            <pc:docMk/>
            <pc:sldMk cId="3229844964" sldId="276"/>
            <ac:spMk id="270" creationId="{D529C0C6-AAEB-4982-A9E6-BC6A8B2AEFB2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31.103" v="79"/>
          <ac:spMkLst>
            <pc:docMk/>
            <pc:sldMk cId="3229844964" sldId="276"/>
            <ac:spMk id="271" creationId="{80D36F24-5EC0-4A09-9836-6580E1D4B823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31.103" v="79"/>
          <ac:spMkLst>
            <pc:docMk/>
            <pc:sldMk cId="3229844964" sldId="276"/>
            <ac:spMk id="272" creationId="{7C0B334E-66E0-442A-8306-19629EC2DC59}"/>
          </ac:spMkLst>
        </pc:spChg>
        <pc:picChg chg="mod ord">
          <ac:chgData name="Kalcsó Gyula, dr." userId="S::kalcso.gyula@oszk.hu::a7f15326-fcec-454a-be13-15dd697f5939" providerId="AD" clId="Web-{614AAC8C-8887-EDE9-B81D-49F5A638B293}" dt="2022-03-29T07:51:31.103" v="79"/>
          <ac:picMkLst>
            <pc:docMk/>
            <pc:sldMk cId="3229844964" sldId="276"/>
            <ac:picMk id="254" creationId="{00000000-0000-0000-0000-000000000000}"/>
          </ac:picMkLst>
        </pc:picChg>
        <pc:picChg chg="mod">
          <ac:chgData name="Kalcsó Gyula, dr." userId="S::kalcso.gyula@oszk.hu::a7f15326-fcec-454a-be13-15dd697f5939" providerId="AD" clId="Web-{614AAC8C-8887-EDE9-B81D-49F5A638B293}" dt="2022-03-29T07:51:31.103" v="79"/>
          <ac:picMkLst>
            <pc:docMk/>
            <pc:sldMk cId="3229844964" sldId="276"/>
            <ac:picMk id="255" creationId="{00000000-0000-0000-0000-000000000000}"/>
          </ac:picMkLst>
        </pc:picChg>
        <pc:picChg chg="mod">
          <ac:chgData name="Kalcsó Gyula, dr." userId="S::kalcso.gyula@oszk.hu::a7f15326-fcec-454a-be13-15dd697f5939" providerId="AD" clId="Web-{614AAC8C-8887-EDE9-B81D-49F5A638B293}" dt="2022-03-29T07:51:31.103" v="79"/>
          <ac:picMkLst>
            <pc:docMk/>
            <pc:sldMk cId="3229844964" sldId="276"/>
            <ac:picMk id="256" creationId="{00000000-0000-0000-0000-000000000000}"/>
          </ac:picMkLst>
        </pc:picChg>
        <pc:cxnChg chg="add del">
          <ac:chgData name="Kalcsó Gyula, dr." userId="S::kalcso.gyula@oszk.hu::a7f15326-fcec-454a-be13-15dd697f5939" providerId="AD" clId="Web-{614AAC8C-8887-EDE9-B81D-49F5A638B293}" dt="2022-03-29T07:50:19.333" v="54"/>
          <ac:cxnSpMkLst>
            <pc:docMk/>
            <pc:sldMk cId="3229844964" sldId="276"/>
            <ac:cxnSpMk id="260" creationId="{59F9672C-557D-4871-B58C-7874589D7F8C}"/>
          </ac:cxnSpMkLst>
        </pc:cxnChg>
      </pc:sldChg>
      <pc:sldChg chg="addSp delSp modSp add del mod setBg">
        <pc:chgData name="Kalcsó Gyula, dr." userId="S::kalcso.gyula@oszk.hu::a7f15326-fcec-454a-be13-15dd697f5939" providerId="AD" clId="Web-{614AAC8C-8887-EDE9-B81D-49F5A638B293}" dt="2022-03-29T07:53:13.985" v="83"/>
        <pc:sldMkLst>
          <pc:docMk/>
          <pc:sldMk cId="3803843151" sldId="277"/>
        </pc:sldMkLst>
        <pc:spChg chg="add del">
          <ac:chgData name="Kalcsó Gyula, dr." userId="S::kalcso.gyula@oszk.hu::a7f15326-fcec-454a-be13-15dd697f5939" providerId="AD" clId="Web-{614AAC8C-8887-EDE9-B81D-49F5A638B293}" dt="2022-03-29T07:50:48.101" v="61"/>
          <ac:spMkLst>
            <pc:docMk/>
            <pc:sldMk cId="3803843151" sldId="277"/>
            <ac:spMk id="75" creationId="{5943EECF-03A4-4CEB-899E-47C803839649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48.101" v="61"/>
          <ac:spMkLst>
            <pc:docMk/>
            <pc:sldMk cId="3803843151" sldId="277"/>
            <ac:spMk id="77" creationId="{F2F606D8-696E-4B76-BB10-43672AA1475A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48.101" v="61"/>
          <ac:spMkLst>
            <pc:docMk/>
            <pc:sldMk cId="3803843151" sldId="277"/>
            <ac:spMk id="79" creationId="{3ABF1881-5AFD-48F9-979A-19EE2FE30A33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14.133" v="75"/>
          <ac:spMkLst>
            <pc:docMk/>
            <pc:sldMk cId="3803843151" sldId="277"/>
            <ac:spMk id="81" creationId="{A8D57A06-A426-446D-B02C-A2DC6B62E45E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59.367" v="65"/>
          <ac:spMkLst>
            <pc:docMk/>
            <pc:sldMk cId="3803843151" sldId="277"/>
            <ac:spMk id="264" creationId="{5943EECF-03A4-4CEB-899E-47C803839649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59.367" v="65"/>
          <ac:spMkLst>
            <pc:docMk/>
            <pc:sldMk cId="3803843151" sldId="277"/>
            <ac:spMk id="265" creationId="{F2F606D8-696E-4B76-BB10-43672AA1475A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0:59.367" v="65"/>
          <ac:spMkLst>
            <pc:docMk/>
            <pc:sldMk cId="3803843151" sldId="277"/>
            <ac:spMk id="266" creationId="{3ABF1881-5AFD-48F9-979A-19EE2FE30A33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05.586" v="69"/>
          <ac:spMkLst>
            <pc:docMk/>
            <pc:sldMk cId="3803843151" sldId="277"/>
            <ac:spMk id="267" creationId="{42A4FC2C-047E-45A5-965D-8E1E3BF09BC6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07.977" v="71"/>
          <ac:spMkLst>
            <pc:docMk/>
            <pc:sldMk cId="3803843151" sldId="277"/>
            <ac:spMk id="269" creationId="{42A4FC2C-047E-45A5-965D-8E1E3BF09BC6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11.368" v="73"/>
          <ac:spMkLst>
            <pc:docMk/>
            <pc:sldMk cId="3803843151" sldId="277"/>
            <ac:spMk id="271" creationId="{32BC26D8-82FB-445E-AA49-62A77D7C1EE0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11.368" v="73"/>
          <ac:spMkLst>
            <pc:docMk/>
            <pc:sldMk cId="3803843151" sldId="277"/>
            <ac:spMk id="272" creationId="{CB44330D-EA18-4254-AA95-EB49948539B8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14.133" v="75"/>
          <ac:spMkLst>
            <pc:docMk/>
            <pc:sldMk cId="3803843151" sldId="277"/>
            <ac:spMk id="274" creationId="{AB8C311F-7253-4AED-9701-7FC0708C41C7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14.133" v="75"/>
          <ac:spMkLst>
            <pc:docMk/>
            <pc:sldMk cId="3803843151" sldId="277"/>
            <ac:spMk id="275" creationId="{E2384209-CB15-4CDF-9D31-C44FD9A3F20D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14.133" v="75"/>
          <ac:spMkLst>
            <pc:docMk/>
            <pc:sldMk cId="3803843151" sldId="277"/>
            <ac:spMk id="276" creationId="{2633B3B5-CC90-43F0-8714-D31D1F3F0209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26.009" v="77"/>
          <ac:spMkLst>
            <pc:docMk/>
            <pc:sldMk cId="3803843151" sldId="277"/>
            <ac:spMk id="278" creationId="{B775CD93-9DF2-48CB-9F57-1BCA9A46C7FA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51:26.009" v="77"/>
          <ac:spMkLst>
            <pc:docMk/>
            <pc:sldMk cId="3803843151" sldId="277"/>
            <ac:spMk id="279" creationId="{6166C6D1-23AC-49C4-BA07-238E4E9F8CEB}"/>
          </ac:spMkLst>
        </pc:spChg>
        <pc:picChg chg="mod">
          <ac:chgData name="Kalcsó Gyula, dr." userId="S::kalcso.gyula@oszk.hu::a7f15326-fcec-454a-be13-15dd697f5939" providerId="AD" clId="Web-{614AAC8C-8887-EDE9-B81D-49F5A638B293}" dt="2022-03-29T07:51:26.009" v="77"/>
          <ac:picMkLst>
            <pc:docMk/>
            <pc:sldMk cId="3803843151" sldId="277"/>
            <ac:picMk id="262" creationId="{00000000-0000-0000-0000-000000000000}"/>
          </ac:picMkLst>
        </pc:picChg>
      </pc:sldChg>
      <pc:sldChg chg="del">
        <pc:chgData name="Kalcsó Gyula, dr." userId="S::kalcso.gyula@oszk.hu::a7f15326-fcec-454a-be13-15dd697f5939" providerId="AD" clId="Web-{614AAC8C-8887-EDE9-B81D-49F5A638B293}" dt="2022-03-29T08:20:19.506" v="150"/>
        <pc:sldMkLst>
          <pc:docMk/>
          <pc:sldMk cId="2296476354" sldId="278"/>
        </pc:sldMkLst>
      </pc:sldChg>
      <pc:sldChg chg="del">
        <pc:chgData name="Kalcsó Gyula, dr." userId="S::kalcso.gyula@oszk.hu::a7f15326-fcec-454a-be13-15dd697f5939" providerId="AD" clId="Web-{614AAC8C-8887-EDE9-B81D-49F5A638B293}" dt="2022-03-29T08:20:19.506" v="149"/>
        <pc:sldMkLst>
          <pc:docMk/>
          <pc:sldMk cId="455131546" sldId="279"/>
        </pc:sldMkLst>
      </pc:sldChg>
      <pc:sldChg chg="addSp delSp modSp mod setBg">
        <pc:chgData name="Kalcsó Gyula, dr." userId="S::kalcso.gyula@oszk.hu::a7f15326-fcec-454a-be13-15dd697f5939" providerId="AD" clId="Web-{614AAC8C-8887-EDE9-B81D-49F5A638B293}" dt="2022-03-29T08:08:07.149" v="134" actId="20577"/>
        <pc:sldMkLst>
          <pc:docMk/>
          <pc:sldMk cId="2456229650" sldId="280"/>
        </pc:sldMkLst>
        <pc:spChg chg="add del mod">
          <ac:chgData name="Kalcsó Gyula, dr." userId="S::kalcso.gyula@oszk.hu::a7f15326-fcec-454a-be13-15dd697f5939" providerId="AD" clId="Web-{614AAC8C-8887-EDE9-B81D-49F5A638B293}" dt="2022-03-29T07:49:06.454" v="43"/>
          <ac:spMkLst>
            <pc:docMk/>
            <pc:sldMk cId="2456229650" sldId="280"/>
            <ac:spMk id="2" creationId="{00000000-0000-0000-0000-000000000000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42.374" v="28"/>
          <ac:spMkLst>
            <pc:docMk/>
            <pc:sldMk cId="2456229650" sldId="280"/>
            <ac:spMk id="71" creationId="{904DCDEA-60EE-4FBF-B515-F83D82F966F7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42.374" v="28"/>
          <ac:spMkLst>
            <pc:docMk/>
            <pc:sldMk cId="2456229650" sldId="280"/>
            <ac:spMk id="73" creationId="{34D94F3A-BF39-47F6-9AAA-3C61AF7E05B1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42.374" v="28"/>
          <ac:spMkLst>
            <pc:docMk/>
            <pc:sldMk cId="2456229650" sldId="280"/>
            <ac:spMk id="75" creationId="{11BAB570-FF10-4E96-8A3F-FA9804702B89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44.749" v="30"/>
          <ac:spMkLst>
            <pc:docMk/>
            <pc:sldMk cId="2456229650" sldId="280"/>
            <ac:spMk id="1028" creationId="{CEF6118E-44FB-4509-B4D9-129052E4C6EE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48.453" v="32"/>
          <ac:spMkLst>
            <pc:docMk/>
            <pc:sldMk cId="2456229650" sldId="280"/>
            <ac:spMk id="1030" creationId="{2172A0AC-3DCE-4672-BCAF-28FEF91F6020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48.453" v="32"/>
          <ac:spMkLst>
            <pc:docMk/>
            <pc:sldMk cId="2456229650" sldId="280"/>
            <ac:spMk id="1031" creationId="{AE6F1C77-EDC9-4C5F-8C1C-62DD46BDA3C3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51.375" v="34"/>
          <ac:spMkLst>
            <pc:docMk/>
            <pc:sldMk cId="2456229650" sldId="280"/>
            <ac:spMk id="1033" creationId="{8761DDFE-071F-4200-B0AA-394476C2D2D6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54.953" v="36"/>
          <ac:spMkLst>
            <pc:docMk/>
            <pc:sldMk cId="2456229650" sldId="280"/>
            <ac:spMk id="1035" creationId="{904DCDEA-60EE-4FBF-B515-F83D82F966F7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54.953" v="36"/>
          <ac:spMkLst>
            <pc:docMk/>
            <pc:sldMk cId="2456229650" sldId="280"/>
            <ac:spMk id="1036" creationId="{34D94F3A-BF39-47F6-9AAA-3C61AF7E05B1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8:54.953" v="36"/>
          <ac:spMkLst>
            <pc:docMk/>
            <pc:sldMk cId="2456229650" sldId="280"/>
            <ac:spMk id="1037" creationId="{11BAB570-FF10-4E96-8A3F-FA9804702B89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9:00.032" v="38"/>
          <ac:spMkLst>
            <pc:docMk/>
            <pc:sldMk cId="2456229650" sldId="280"/>
            <ac:spMk id="1039" creationId="{33CD251C-A887-4D2F-925B-FC097198538B}"/>
          </ac:spMkLst>
        </pc:spChg>
        <pc:grpChg chg="add del">
          <ac:chgData name="Kalcsó Gyula, dr." userId="S::kalcso.gyula@oszk.hu::a7f15326-fcec-454a-be13-15dd697f5939" providerId="AD" clId="Web-{614AAC8C-8887-EDE9-B81D-49F5A638B293}" dt="2022-03-29T07:49:00.032" v="38"/>
          <ac:grpSpMkLst>
            <pc:docMk/>
            <pc:sldMk cId="2456229650" sldId="280"/>
            <ac:grpSpMk id="1040" creationId="{770AE191-D2EA-45C9-A44D-830C188F74CB}"/>
          </ac:grpSpMkLst>
        </pc:grpChg>
        <pc:graphicFrameChg chg="add del">
          <ac:chgData name="Kalcsó Gyula, dr." userId="S::kalcso.gyula@oszk.hu::a7f15326-fcec-454a-be13-15dd697f5939" providerId="AD" clId="Web-{614AAC8C-8887-EDE9-B81D-49F5A638B293}" dt="2022-03-29T07:49:03.907" v="40"/>
          <ac:graphicFrameMkLst>
            <pc:docMk/>
            <pc:sldMk cId="2456229650" sldId="280"/>
            <ac:graphicFrameMk id="1043" creationId="{5D4688A5-55FA-9605-BA36-16667DA1B785}"/>
          </ac:graphicFrameMkLst>
        </pc:graphicFrameChg>
        <pc:graphicFrameChg chg="add del">
          <ac:chgData name="Kalcsó Gyula, dr." userId="S::kalcso.gyula@oszk.hu::a7f15326-fcec-454a-be13-15dd697f5939" providerId="AD" clId="Web-{614AAC8C-8887-EDE9-B81D-49F5A638B293}" dt="2022-03-29T07:49:06.438" v="42"/>
          <ac:graphicFrameMkLst>
            <pc:docMk/>
            <pc:sldMk cId="2456229650" sldId="280"/>
            <ac:graphicFrameMk id="1045" creationId="{5D986E46-D242-7FB5-43E3-EE0633D749FC}"/>
          </ac:graphicFrameMkLst>
        </pc:graphicFrameChg>
        <pc:graphicFrameChg chg="add mod modGraphic">
          <ac:chgData name="Kalcsó Gyula, dr." userId="S::kalcso.gyula@oszk.hu::a7f15326-fcec-454a-be13-15dd697f5939" providerId="AD" clId="Web-{614AAC8C-8887-EDE9-B81D-49F5A638B293}" dt="2022-03-29T08:08:07.149" v="134" actId="20577"/>
          <ac:graphicFrameMkLst>
            <pc:docMk/>
            <pc:sldMk cId="2456229650" sldId="280"/>
            <ac:graphicFrameMk id="1047" creationId="{5D4688A5-55FA-9605-BA36-16667DA1B785}"/>
          </ac:graphicFrameMkLst>
        </pc:graphicFrameChg>
        <pc:picChg chg="mod ord">
          <ac:chgData name="Kalcsó Gyula, dr." userId="S::kalcso.gyula@oszk.hu::a7f15326-fcec-454a-be13-15dd697f5939" providerId="AD" clId="Web-{614AAC8C-8887-EDE9-B81D-49F5A638B293}" dt="2022-03-29T07:49:00.032" v="38"/>
          <ac:picMkLst>
            <pc:docMk/>
            <pc:sldMk cId="2456229650" sldId="280"/>
            <ac:picMk id="4" creationId="{00000000-0000-0000-0000-000000000000}"/>
          </ac:picMkLst>
        </pc:picChg>
        <pc:picChg chg="mod ord">
          <ac:chgData name="Kalcsó Gyula, dr." userId="S::kalcso.gyula@oszk.hu::a7f15326-fcec-454a-be13-15dd697f5939" providerId="AD" clId="Web-{614AAC8C-8887-EDE9-B81D-49F5A638B293}" dt="2022-03-29T07:49:00.032" v="38"/>
          <ac:picMkLst>
            <pc:docMk/>
            <pc:sldMk cId="2456229650" sldId="280"/>
            <ac:picMk id="1026" creationId="{00000000-0000-0000-0000-000000000000}"/>
          </ac:picMkLst>
        </pc:picChg>
      </pc:sldChg>
      <pc:sldChg chg="addSp delSp modSp mod ord setBg">
        <pc:chgData name="Kalcsó Gyula, dr." userId="S::kalcso.gyula@oszk.hu::a7f15326-fcec-454a-be13-15dd697f5939" providerId="AD" clId="Web-{614AAC8C-8887-EDE9-B81D-49F5A638B293}" dt="2022-03-29T08:47:53.545" v="231" actId="20577"/>
        <pc:sldMkLst>
          <pc:docMk/>
          <pc:sldMk cId="1234602867" sldId="281"/>
        </pc:sldMkLst>
        <pc:spChg chg="add mod">
          <ac:chgData name="Kalcsó Gyula, dr." userId="S::kalcso.gyula@oszk.hu::a7f15326-fcec-454a-be13-15dd697f5939" providerId="AD" clId="Web-{614AAC8C-8887-EDE9-B81D-49F5A638B293}" dt="2022-03-29T08:47:53.545" v="231" actId="20577"/>
          <ac:spMkLst>
            <pc:docMk/>
            <pc:sldMk cId="1234602867" sldId="281"/>
            <ac:spMk id="6" creationId="{F168DB41-A4D1-091B-6E27-7A0FC953B40A}"/>
          </ac:spMkLst>
        </pc:spChg>
        <pc:spChg chg="add del">
          <ac:chgData name="Kalcsó Gyula, dr." userId="S::kalcso.gyula@oszk.hu::a7f15326-fcec-454a-be13-15dd697f5939" providerId="AD" clId="Web-{614AAC8C-8887-EDE9-B81D-49F5A638B293}" dt="2022-03-29T07:49:25.314" v="47"/>
          <ac:spMkLst>
            <pc:docMk/>
            <pc:sldMk cId="1234602867" sldId="281"/>
            <ac:spMk id="71" creationId="{80CCAACE-815D-4A79-875A-B7EFC28F7D2B}"/>
          </ac:spMkLst>
        </pc:spChg>
        <pc:spChg chg="add">
          <ac:chgData name="Kalcsó Gyula, dr." userId="S::kalcso.gyula@oszk.hu::a7f15326-fcec-454a-be13-15dd697f5939" providerId="AD" clId="Web-{614AAC8C-8887-EDE9-B81D-49F5A638B293}" dt="2022-03-29T07:49:25.314" v="48"/>
          <ac:spMkLst>
            <pc:docMk/>
            <pc:sldMk cId="1234602867" sldId="281"/>
            <ac:spMk id="2052" creationId="{F101B3CC-B49F-4CE0-B198-228D1D4285B1}"/>
          </ac:spMkLst>
        </pc:spChg>
        <pc:picChg chg="add del mod">
          <ac:chgData name="Kalcsó Gyula, dr." userId="S::kalcso.gyula@oszk.hu::a7f15326-fcec-454a-be13-15dd697f5939" providerId="AD" clId="Web-{614AAC8C-8887-EDE9-B81D-49F5A638B293}" dt="2022-03-29T07:55:30.055" v="87"/>
          <ac:picMkLst>
            <pc:docMk/>
            <pc:sldMk cId="1234602867" sldId="281"/>
            <ac:picMk id="2" creationId="{8E281185-1890-39EE-8822-A867413F2177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7:55:55.057" v="89"/>
          <ac:picMkLst>
            <pc:docMk/>
            <pc:sldMk cId="1234602867" sldId="281"/>
            <ac:picMk id="3" creationId="{C65BA0C5-1AA0-97DE-3CE5-76694090B1B1}"/>
          </ac:picMkLst>
        </pc:picChg>
        <pc:picChg chg="mod ord">
          <ac:chgData name="Kalcsó Gyula, dr." userId="S::kalcso.gyula@oszk.hu::a7f15326-fcec-454a-be13-15dd697f5939" providerId="AD" clId="Web-{614AAC8C-8887-EDE9-B81D-49F5A638B293}" dt="2022-03-29T07:49:25.314" v="48"/>
          <ac:picMkLst>
            <pc:docMk/>
            <pc:sldMk cId="1234602867" sldId="281"/>
            <ac:picMk id="4" creationId="{00000000-0000-0000-0000-000000000000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7:56:00.807" v="92"/>
          <ac:picMkLst>
            <pc:docMk/>
            <pc:sldMk cId="1234602867" sldId="281"/>
            <ac:picMk id="5" creationId="{2527704A-9386-0EE8-B16E-67A19350F020}"/>
          </ac:picMkLst>
        </pc:picChg>
        <pc:picChg chg="del mod">
          <ac:chgData name="Kalcsó Gyula, dr." userId="S::kalcso.gyula@oszk.hu::a7f15326-fcec-454a-be13-15dd697f5939" providerId="AD" clId="Web-{614AAC8C-8887-EDE9-B81D-49F5A638B293}" dt="2022-03-29T07:55:56.120" v="90"/>
          <ac:picMkLst>
            <pc:docMk/>
            <pc:sldMk cId="1234602867" sldId="281"/>
            <ac:picMk id="2050" creationId="{00000000-0000-0000-0000-000000000000}"/>
          </ac:picMkLst>
        </pc:picChg>
      </pc:sldChg>
      <pc:sldChg chg="addSp modSp mod setBg">
        <pc:chgData name="Kalcsó Gyula, dr." userId="S::kalcso.gyula@oszk.hu::a7f15326-fcec-454a-be13-15dd697f5939" providerId="AD" clId="Web-{614AAC8C-8887-EDE9-B81D-49F5A638B293}" dt="2022-03-29T08:48:01.764" v="232" actId="20577"/>
        <pc:sldMkLst>
          <pc:docMk/>
          <pc:sldMk cId="2295002693" sldId="282"/>
        </pc:sldMkLst>
        <pc:spChg chg="mod">
          <ac:chgData name="Kalcsó Gyula, dr." userId="S::kalcso.gyula@oszk.hu::a7f15326-fcec-454a-be13-15dd697f5939" providerId="AD" clId="Web-{614AAC8C-8887-EDE9-B81D-49F5A638B293}" dt="2022-03-29T08:48:01.764" v="232" actId="20577"/>
          <ac:spMkLst>
            <pc:docMk/>
            <pc:sldMk cId="2295002693" sldId="282"/>
            <ac:spMk id="5" creationId="{00000000-0000-0000-0000-000000000000}"/>
          </ac:spMkLst>
        </pc:spChg>
        <pc:spChg chg="add">
          <ac:chgData name="Kalcsó Gyula, dr." userId="S::kalcso.gyula@oszk.hu::a7f15326-fcec-454a-be13-15dd697f5939" providerId="AD" clId="Web-{614AAC8C-8887-EDE9-B81D-49F5A638B293}" dt="2022-03-29T07:48:00.840" v="20"/>
          <ac:spMkLst>
            <pc:docMk/>
            <pc:sldMk cId="2295002693" sldId="282"/>
            <ac:spMk id="75" creationId="{D2B783EE-0239-4717-BBEA-8C9EAC61C824}"/>
          </ac:spMkLst>
        </pc:spChg>
        <pc:spChg chg="add">
          <ac:chgData name="Kalcsó Gyula, dr." userId="S::kalcso.gyula@oszk.hu::a7f15326-fcec-454a-be13-15dd697f5939" providerId="AD" clId="Web-{614AAC8C-8887-EDE9-B81D-49F5A638B293}" dt="2022-03-29T07:48:00.840" v="20"/>
          <ac:spMkLst>
            <pc:docMk/>
            <pc:sldMk cId="2295002693" sldId="282"/>
            <ac:spMk id="77" creationId="{A7B99495-F43F-4D80-A44F-2CB4764EB90B}"/>
          </ac:spMkLst>
        </pc:spChg>
        <pc:spChg chg="add">
          <ac:chgData name="Kalcsó Gyula, dr." userId="S::kalcso.gyula@oszk.hu::a7f15326-fcec-454a-be13-15dd697f5939" providerId="AD" clId="Web-{614AAC8C-8887-EDE9-B81D-49F5A638B293}" dt="2022-03-29T07:48:00.840" v="20"/>
          <ac:spMkLst>
            <pc:docMk/>
            <pc:sldMk cId="2295002693" sldId="282"/>
            <ac:spMk id="79" creationId="{70BEB1E7-2F88-40BC-B73D-42E5B6F80BFC}"/>
          </ac:spMkLst>
        </pc:spChg>
        <pc:picChg chg="add mod">
          <ac:chgData name="Kalcsó Gyula, dr." userId="S::kalcso.gyula@oszk.hu::a7f15326-fcec-454a-be13-15dd697f5939" providerId="AD" clId="Web-{614AAC8C-8887-EDE9-B81D-49F5A638B293}" dt="2022-03-29T08:31:07.093" v="162" actId="1076"/>
          <ac:picMkLst>
            <pc:docMk/>
            <pc:sldMk cId="2295002693" sldId="282"/>
            <ac:picMk id="2" creationId="{E999F8AE-2C0F-1C91-6EC0-6CE56AF41EFA}"/>
          </ac:picMkLst>
        </pc:picChg>
        <pc:picChg chg="mod ord">
          <ac:chgData name="Kalcsó Gyula, dr." userId="S::kalcso.gyula@oszk.hu::a7f15326-fcec-454a-be13-15dd697f5939" providerId="AD" clId="Web-{614AAC8C-8887-EDE9-B81D-49F5A638B293}" dt="2022-03-29T07:48:00.840" v="20"/>
          <ac:picMkLst>
            <pc:docMk/>
            <pc:sldMk cId="2295002693" sldId="282"/>
            <ac:picMk id="4" creationId="{00000000-0000-0000-0000-000000000000}"/>
          </ac:picMkLst>
        </pc:picChg>
        <pc:picChg chg="mod">
          <ac:chgData name="Kalcsó Gyula, dr." userId="S::kalcso.gyula@oszk.hu::a7f15326-fcec-454a-be13-15dd697f5939" providerId="AD" clId="Web-{614AAC8C-8887-EDE9-B81D-49F5A638B293}" dt="2022-03-29T07:48:00.840" v="20"/>
          <ac:picMkLst>
            <pc:docMk/>
            <pc:sldMk cId="2295002693" sldId="282"/>
            <ac:picMk id="3078" creationId="{00000000-0000-0000-0000-000000000000}"/>
          </ac:picMkLst>
        </pc:picChg>
      </pc:sldChg>
      <pc:sldChg chg="addSp delSp modSp mod ord setBg">
        <pc:chgData name="Kalcsó Gyula, dr." userId="S::kalcso.gyula@oszk.hu::a7f15326-fcec-454a-be13-15dd697f5939" providerId="AD" clId="Web-{614AAC8C-8887-EDE9-B81D-49F5A638B293}" dt="2022-03-29T08:17:24.605" v="140"/>
        <pc:sldMkLst>
          <pc:docMk/>
          <pc:sldMk cId="128257273" sldId="283"/>
        </pc:sldMkLst>
        <pc:spChg chg="add">
          <ac:chgData name="Kalcsó Gyula, dr." userId="S::kalcso.gyula@oszk.hu::a7f15326-fcec-454a-be13-15dd697f5939" providerId="AD" clId="Web-{614AAC8C-8887-EDE9-B81D-49F5A638B293}" dt="2022-03-29T07:48:28.217" v="26"/>
          <ac:spMkLst>
            <pc:docMk/>
            <pc:sldMk cId="128257273" sldId="283"/>
            <ac:spMk id="9" creationId="{99D1FD2A-2BBA-4B7A-80E4-09314FE251FE}"/>
          </ac:spMkLst>
        </pc:spChg>
        <pc:picChg chg="add del mod">
          <ac:chgData name="Kalcsó Gyula, dr." userId="S::kalcso.gyula@oszk.hu::a7f15326-fcec-454a-be13-15dd697f5939" providerId="AD" clId="Web-{614AAC8C-8887-EDE9-B81D-49F5A638B293}" dt="2022-03-29T07:48:28.217" v="26"/>
          <ac:picMkLst>
            <pc:docMk/>
            <pc:sldMk cId="128257273" sldId="283"/>
            <ac:picMk id="2" creationId="{6779ACCD-AFE9-2A69-7ACE-BDEB49B81849}"/>
          </ac:picMkLst>
        </pc:picChg>
        <pc:picChg chg="mod ord">
          <ac:chgData name="Kalcsó Gyula, dr." userId="S::kalcso.gyula@oszk.hu::a7f15326-fcec-454a-be13-15dd697f5939" providerId="AD" clId="Web-{614AAC8C-8887-EDE9-B81D-49F5A638B293}" dt="2022-03-29T07:48:28.217" v="26"/>
          <ac:picMkLst>
            <pc:docMk/>
            <pc:sldMk cId="128257273" sldId="283"/>
            <ac:picMk id="4" creationId="{00000000-0000-0000-0000-000000000000}"/>
          </ac:picMkLst>
        </pc:picChg>
      </pc:sldChg>
      <pc:sldChg chg="addSp delSp modSp ord">
        <pc:chgData name="Kalcsó Gyula, dr." userId="S::kalcso.gyula@oszk.hu::a7f15326-fcec-454a-be13-15dd697f5939" providerId="AD" clId="Web-{614AAC8C-8887-EDE9-B81D-49F5A638B293}" dt="2022-03-29T08:55:57.622" v="295" actId="20577"/>
        <pc:sldMkLst>
          <pc:docMk/>
          <pc:sldMk cId="3143590667" sldId="284"/>
        </pc:sldMkLst>
        <pc:spChg chg="add del mod">
          <ac:chgData name="Kalcsó Gyula, dr." userId="S::kalcso.gyula@oszk.hu::a7f15326-fcec-454a-be13-15dd697f5939" providerId="AD" clId="Web-{614AAC8C-8887-EDE9-B81D-49F5A638B293}" dt="2022-03-29T08:53:09.627" v="239"/>
          <ac:spMkLst>
            <pc:docMk/>
            <pc:sldMk cId="3143590667" sldId="284"/>
            <ac:spMk id="2" creationId="{7929E828-CAB5-63F0-300C-616BB08A1F68}"/>
          </ac:spMkLst>
        </pc:spChg>
        <pc:spChg chg="add del mod">
          <ac:chgData name="Kalcsó Gyula, dr." userId="S::kalcso.gyula@oszk.hu::a7f15326-fcec-454a-be13-15dd697f5939" providerId="AD" clId="Web-{614AAC8C-8887-EDE9-B81D-49F5A638B293}" dt="2022-03-29T08:53:26.253" v="242"/>
          <ac:spMkLst>
            <pc:docMk/>
            <pc:sldMk cId="3143590667" sldId="284"/>
            <ac:spMk id="3" creationId="{CF58F2D0-D892-1506-233D-BD446796F3F3}"/>
          </ac:spMkLst>
        </pc:spChg>
        <pc:spChg chg="add del mod">
          <ac:chgData name="Kalcsó Gyula, dr." userId="S::kalcso.gyula@oszk.hu::a7f15326-fcec-454a-be13-15dd697f5939" providerId="AD" clId="Web-{614AAC8C-8887-EDE9-B81D-49F5A638B293}" dt="2022-03-29T08:54:12.115" v="255"/>
          <ac:spMkLst>
            <pc:docMk/>
            <pc:sldMk cId="3143590667" sldId="284"/>
            <ac:spMk id="8" creationId="{CA5D8B54-AD1B-DCB8-321B-EC48871456CE}"/>
          </ac:spMkLst>
        </pc:spChg>
        <pc:spChg chg="add mod">
          <ac:chgData name="Kalcsó Gyula, dr." userId="S::kalcso.gyula@oszk.hu::a7f15326-fcec-454a-be13-15dd697f5939" providerId="AD" clId="Web-{614AAC8C-8887-EDE9-B81D-49F5A638B293}" dt="2022-03-29T08:55:57.622" v="295" actId="20577"/>
          <ac:spMkLst>
            <pc:docMk/>
            <pc:sldMk cId="3143590667" sldId="284"/>
            <ac:spMk id="10" creationId="{8F6E6F40-8D69-9D49-876E-1470A5109CF9}"/>
          </ac:spMkLst>
        </pc:spChg>
        <pc:spChg chg="add del mod">
          <ac:chgData name="Kalcsó Gyula, dr." userId="S::kalcso.gyula@oszk.hu::a7f15326-fcec-454a-be13-15dd697f5939" providerId="AD" clId="Web-{614AAC8C-8887-EDE9-B81D-49F5A638B293}" dt="2022-03-29T08:54:52.540" v="272"/>
          <ac:spMkLst>
            <pc:docMk/>
            <pc:sldMk cId="3143590667" sldId="284"/>
            <ac:spMk id="12" creationId="{8D22F9B0-5587-2C88-3530-AC300FD4A3EC}"/>
          </ac:spMkLst>
        </pc:spChg>
        <pc:spChg chg="add mod">
          <ac:chgData name="Kalcsó Gyula, dr." userId="S::kalcso.gyula@oszk.hu::a7f15326-fcec-454a-be13-15dd697f5939" providerId="AD" clId="Web-{614AAC8C-8887-EDE9-B81D-49F5A638B293}" dt="2022-03-29T08:55:38.277" v="288" actId="20577"/>
          <ac:spMkLst>
            <pc:docMk/>
            <pc:sldMk cId="3143590667" sldId="284"/>
            <ac:spMk id="13" creationId="{A5CBEF98-3894-0FA9-A07F-3877C39795B4}"/>
          </ac:spMkLst>
        </pc:spChg>
        <pc:picChg chg="add del mod">
          <ac:chgData name="Kalcsó Gyula, dr." userId="S::kalcso.gyula@oszk.hu::a7f15326-fcec-454a-be13-15dd697f5939" providerId="AD" clId="Web-{614AAC8C-8887-EDE9-B81D-49F5A638B293}" dt="2022-03-29T08:53:52.755" v="247"/>
          <ac:picMkLst>
            <pc:docMk/>
            <pc:sldMk cId="3143590667" sldId="284"/>
            <ac:picMk id="5" creationId="{64996A31-807A-90C9-AAEB-63441D153DB2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8:54:12.115" v="257"/>
          <ac:picMkLst>
            <pc:docMk/>
            <pc:sldMk cId="3143590667" sldId="284"/>
            <ac:picMk id="6" creationId="{DB315BDA-272F-758A-E877-64DA833AB87A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8:54:12.115" v="256"/>
          <ac:picMkLst>
            <pc:docMk/>
            <pc:sldMk cId="3143590667" sldId="284"/>
            <ac:picMk id="7" creationId="{46D3357A-40D0-E502-4B0A-F3D736BCE45B}"/>
          </ac:picMkLst>
        </pc:picChg>
        <pc:picChg chg="add mod">
          <ac:chgData name="Kalcsó Gyula, dr." userId="S::kalcso.gyula@oszk.hu::a7f15326-fcec-454a-be13-15dd697f5939" providerId="AD" clId="Web-{614AAC8C-8887-EDE9-B81D-49F5A638B293}" dt="2022-03-29T08:55:03.525" v="276" actId="1076"/>
          <ac:picMkLst>
            <pc:docMk/>
            <pc:sldMk cId="3143590667" sldId="284"/>
            <ac:picMk id="9" creationId="{9B7FFBF3-8F8A-12F7-F91F-1165A96755FC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8:54:52.540" v="273"/>
          <ac:picMkLst>
            <pc:docMk/>
            <pc:sldMk cId="3143590667" sldId="284"/>
            <ac:picMk id="11" creationId="{2FBDF08E-ACB9-36F1-B90B-4E5E0ED6D27D}"/>
          </ac:picMkLst>
        </pc:picChg>
      </pc:sldChg>
      <pc:sldChg chg="addSp modSp add mod ord setBg">
        <pc:chgData name="Kalcsó Gyula, dr." userId="S::kalcso.gyula@oszk.hu::a7f15326-fcec-454a-be13-15dd697f5939" providerId="AD" clId="Web-{614AAC8C-8887-EDE9-B81D-49F5A638B293}" dt="2022-03-29T09:36:12.770" v="353" actId="1076"/>
        <pc:sldMkLst>
          <pc:docMk/>
          <pc:sldMk cId="423590204" sldId="285"/>
        </pc:sldMkLst>
        <pc:spChg chg="add mod">
          <ac:chgData name="Kalcsó Gyula, dr." userId="S::kalcso.gyula@oszk.hu::a7f15326-fcec-454a-be13-15dd697f5939" providerId="AD" clId="Web-{614AAC8C-8887-EDE9-B81D-49F5A638B293}" dt="2022-03-29T09:36:05.535" v="352" actId="1076"/>
          <ac:spMkLst>
            <pc:docMk/>
            <pc:sldMk cId="423590204" sldId="285"/>
            <ac:spMk id="3" creationId="{D798331D-B402-A201-D1C8-7181F090C240}"/>
          </ac:spMkLst>
        </pc:spChg>
        <pc:spChg chg="add">
          <ac:chgData name="Kalcsó Gyula, dr." userId="S::kalcso.gyula@oszk.hu::a7f15326-fcec-454a-be13-15dd697f5939" providerId="AD" clId="Web-{614AAC8C-8887-EDE9-B81D-49F5A638B293}" dt="2022-03-29T08:57:07.923" v="299"/>
          <ac:spMkLst>
            <pc:docMk/>
            <pc:sldMk cId="423590204" sldId="285"/>
            <ac:spMk id="9" creationId="{99ED5833-B85B-4103-8A3B-CAB0308E6C15}"/>
          </ac:spMkLst>
        </pc:spChg>
        <pc:picChg chg="add mod ord">
          <ac:chgData name="Kalcsó Gyula, dr." userId="S::kalcso.gyula@oszk.hu::a7f15326-fcec-454a-be13-15dd697f5939" providerId="AD" clId="Web-{614AAC8C-8887-EDE9-B81D-49F5A638B293}" dt="2022-03-29T09:35:57.644" v="351" actId="1076"/>
          <ac:picMkLst>
            <pc:docMk/>
            <pc:sldMk cId="423590204" sldId="285"/>
            <ac:picMk id="2" creationId="{42F6BAFF-21C6-6D06-D81F-5242649CF98C}"/>
          </ac:picMkLst>
        </pc:picChg>
        <pc:picChg chg="mod ord">
          <ac:chgData name="Kalcsó Gyula, dr." userId="S::kalcso.gyula@oszk.hu::a7f15326-fcec-454a-be13-15dd697f5939" providerId="AD" clId="Web-{614AAC8C-8887-EDE9-B81D-49F5A638B293}" dt="2022-03-29T09:36:12.770" v="353" actId="1076"/>
          <ac:picMkLst>
            <pc:docMk/>
            <pc:sldMk cId="423590204" sldId="285"/>
            <ac:picMk id="4" creationId="{00000000-0000-0000-0000-000000000000}"/>
          </ac:picMkLst>
        </pc:picChg>
      </pc:sldChg>
      <pc:sldChg chg="addSp delSp modSp new del">
        <pc:chgData name="Kalcsó Gyula, dr." userId="S::kalcso.gyula@oszk.hu::a7f15326-fcec-454a-be13-15dd697f5939" providerId="AD" clId="Web-{614AAC8C-8887-EDE9-B81D-49F5A638B293}" dt="2022-03-29T08:38:44.902" v="212"/>
        <pc:sldMkLst>
          <pc:docMk/>
          <pc:sldMk cId="3130137970" sldId="285"/>
        </pc:sldMkLst>
        <pc:spChg chg="add del mod">
          <ac:chgData name="Kalcsó Gyula, dr." userId="S::kalcso.gyula@oszk.hu::a7f15326-fcec-454a-be13-15dd697f5939" providerId="AD" clId="Web-{614AAC8C-8887-EDE9-B81D-49F5A638B293}" dt="2022-03-29T08:32:34.036" v="167"/>
          <ac:spMkLst>
            <pc:docMk/>
            <pc:sldMk cId="3130137970" sldId="285"/>
            <ac:spMk id="4" creationId="{B98D47AE-CEC4-D62D-A080-BEC6A4DF890A}"/>
          </ac:spMkLst>
        </pc:spChg>
      </pc:sldChg>
      <pc:sldChg chg="addSp delSp modSp add">
        <pc:chgData name="Kalcsó Gyula, dr." userId="S::kalcso.gyula@oszk.hu::a7f15326-fcec-454a-be13-15dd697f5939" providerId="AD" clId="Web-{614AAC8C-8887-EDE9-B81D-49F5A638B293}" dt="2022-03-29T09:24:40.915" v="340"/>
        <pc:sldMkLst>
          <pc:docMk/>
          <pc:sldMk cId="982218777" sldId="286"/>
        </pc:sldMkLst>
        <pc:picChg chg="add del mod">
          <ac:chgData name="Kalcsó Gyula, dr." userId="S::kalcso.gyula@oszk.hu::a7f15326-fcec-454a-be13-15dd697f5939" providerId="AD" clId="Web-{614AAC8C-8887-EDE9-B81D-49F5A638B293}" dt="2022-03-29T09:19:32.990" v="324"/>
          <ac:picMkLst>
            <pc:docMk/>
            <pc:sldMk cId="982218777" sldId="286"/>
            <ac:picMk id="2" creationId="{D07AB08D-D92C-4BF3-9B2E-EA00AC2EE2B4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9:20:24.790" v="328"/>
          <ac:picMkLst>
            <pc:docMk/>
            <pc:sldMk cId="982218777" sldId="286"/>
            <ac:picMk id="3" creationId="{DEF6E79F-565A-A302-F6A4-98A0E2209D32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9:23:02.846" v="334"/>
          <ac:picMkLst>
            <pc:docMk/>
            <pc:sldMk cId="982218777" sldId="286"/>
            <ac:picMk id="5" creationId="{C192D687-7B6A-1870-C0CA-EBDF5D87B345}"/>
          </ac:picMkLst>
        </pc:picChg>
        <pc:picChg chg="add del mod">
          <ac:chgData name="Kalcsó Gyula, dr." userId="S::kalcso.gyula@oszk.hu::a7f15326-fcec-454a-be13-15dd697f5939" providerId="AD" clId="Web-{614AAC8C-8887-EDE9-B81D-49F5A638B293}" dt="2022-03-29T09:24:40.915" v="340"/>
          <ac:picMkLst>
            <pc:docMk/>
            <pc:sldMk cId="982218777" sldId="286"/>
            <ac:picMk id="6" creationId="{68B5E42D-B2DC-57C4-2032-C98CCA985BB3}"/>
          </ac:picMkLst>
        </pc:picChg>
        <pc:picChg chg="add mod">
          <ac:chgData name="Kalcsó Gyula, dr." userId="S::kalcso.gyula@oszk.hu::a7f15326-fcec-454a-be13-15dd697f5939" providerId="AD" clId="Web-{614AAC8C-8887-EDE9-B81D-49F5A638B293}" dt="2022-03-29T09:24:38.962" v="339"/>
          <ac:picMkLst>
            <pc:docMk/>
            <pc:sldMk cId="982218777" sldId="286"/>
            <ac:picMk id="7" creationId="{67A93919-4209-D87F-FA79-A55BE833700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EA02C-A7C7-4D31-AD6D-2DD67808DCC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E0807-5911-4A02-9EF8-D44CF1FECB1E}">
      <dgm:prSet/>
      <dgm:spPr/>
      <dgm:t>
        <a:bodyPr/>
        <a:lstStyle/>
        <a:p>
          <a:r>
            <a:rPr lang="hu-HU" b="0" dirty="0"/>
            <a:t>A Rushdie-archívum</a:t>
          </a:r>
          <a:endParaRPr lang="en-US" b="0" dirty="0"/>
        </a:p>
      </dgm:t>
    </dgm:pt>
    <dgm:pt modelId="{181DC17A-992B-4905-97C7-FC966164B970}" type="parTrans" cxnId="{26ACB853-F4D8-4B66-A265-E4B584A0ED62}">
      <dgm:prSet/>
      <dgm:spPr/>
      <dgm:t>
        <a:bodyPr/>
        <a:lstStyle/>
        <a:p>
          <a:endParaRPr lang="en-US"/>
        </a:p>
      </dgm:t>
    </dgm:pt>
    <dgm:pt modelId="{2863A1F4-BEB4-4847-98BC-30AF63FBF81B}" type="sibTrans" cxnId="{26ACB853-F4D8-4B66-A265-E4B584A0ED62}">
      <dgm:prSet/>
      <dgm:spPr/>
      <dgm:t>
        <a:bodyPr/>
        <a:lstStyle/>
        <a:p>
          <a:endParaRPr lang="en-US"/>
        </a:p>
      </dgm:t>
    </dgm:pt>
    <dgm:pt modelId="{628BC86C-C616-47C7-AA66-75EAE65D7620}">
      <dgm:prSet/>
      <dgm:spPr/>
      <dgm:t>
        <a:bodyPr/>
        <a:lstStyle/>
        <a:p>
          <a:r>
            <a:rPr lang="hu-HU" b="0" dirty="0" err="1"/>
            <a:t>Emory</a:t>
          </a:r>
          <a:r>
            <a:rPr lang="hu-HU" b="0" dirty="0"/>
            <a:t> University </a:t>
          </a:r>
          <a:r>
            <a:rPr lang="hu-HU" b="0" dirty="0" err="1"/>
            <a:t>Library</a:t>
          </a:r>
          <a:r>
            <a:rPr lang="hu-HU" b="0" dirty="0"/>
            <a:t> (Atlanta, Georgia)</a:t>
          </a:r>
          <a:endParaRPr lang="en-US" b="0" dirty="0"/>
        </a:p>
      </dgm:t>
    </dgm:pt>
    <dgm:pt modelId="{A77FF57B-417B-4B39-8A9C-23F4091C1C21}" type="parTrans" cxnId="{9388B5BA-19E0-4ADF-BFAD-3C46EAA490E8}">
      <dgm:prSet/>
      <dgm:spPr/>
      <dgm:t>
        <a:bodyPr/>
        <a:lstStyle/>
        <a:p>
          <a:endParaRPr lang="en-US"/>
        </a:p>
      </dgm:t>
    </dgm:pt>
    <dgm:pt modelId="{6C4E08F6-37CB-4F21-9E60-AEE7DC5554AE}" type="sibTrans" cxnId="{9388B5BA-19E0-4ADF-BFAD-3C46EAA490E8}">
      <dgm:prSet/>
      <dgm:spPr/>
      <dgm:t>
        <a:bodyPr/>
        <a:lstStyle/>
        <a:p>
          <a:endParaRPr lang="en-US"/>
        </a:p>
      </dgm:t>
    </dgm:pt>
    <dgm:pt modelId="{E1A262F4-A565-43E0-B231-DFF8269C8229}">
      <dgm:prSet/>
      <dgm:spPr/>
      <dgm:t>
        <a:bodyPr/>
        <a:lstStyle/>
        <a:p>
          <a:r>
            <a:rPr lang="hu-HU" b="0" dirty="0" err="1"/>
            <a:t>Salman</a:t>
          </a:r>
          <a:r>
            <a:rPr lang="hu-HU" b="0" dirty="0"/>
            <a:t> Rushdie 2000-től </a:t>
          </a:r>
          <a:r>
            <a:rPr lang="hu-HU" b="0" dirty="0">
              <a:latin typeface="Calibri Light" panose="020F0302020204030204"/>
            </a:rPr>
            <a:t>élt</a:t>
          </a:r>
          <a:r>
            <a:rPr lang="hu-HU" b="0" dirty="0"/>
            <a:t> az USA-ban, tanított az </a:t>
          </a:r>
          <a:r>
            <a:rPr lang="hu-HU" b="0" dirty="0" err="1"/>
            <a:t>Emoryn</a:t>
          </a:r>
          <a:endParaRPr lang="en-US" b="0" dirty="0"/>
        </a:p>
      </dgm:t>
    </dgm:pt>
    <dgm:pt modelId="{C1990031-12CD-43E4-8E38-D75B6A1971A0}" type="parTrans" cxnId="{D04ACF5E-634F-4002-8EED-CF50DF810886}">
      <dgm:prSet/>
      <dgm:spPr/>
      <dgm:t>
        <a:bodyPr/>
        <a:lstStyle/>
        <a:p>
          <a:endParaRPr lang="en-US"/>
        </a:p>
      </dgm:t>
    </dgm:pt>
    <dgm:pt modelId="{C9DCDA81-0DD6-49F0-99EE-95DBE3CB8706}" type="sibTrans" cxnId="{D04ACF5E-634F-4002-8EED-CF50DF810886}">
      <dgm:prSet/>
      <dgm:spPr/>
      <dgm:t>
        <a:bodyPr/>
        <a:lstStyle/>
        <a:p>
          <a:endParaRPr lang="en-US"/>
        </a:p>
      </dgm:t>
    </dgm:pt>
    <dgm:pt modelId="{5B390BE2-6175-4775-AD86-3EDC5EFDED23}">
      <dgm:prSet/>
      <dgm:spPr/>
      <dgm:t>
        <a:bodyPr/>
        <a:lstStyle/>
        <a:p>
          <a:r>
            <a:rPr lang="hu-HU" b="0" dirty="0"/>
            <a:t>Az anyag vegyes: asztali számítógép, laptop, adathordozók</a:t>
          </a:r>
          <a:endParaRPr lang="en-US" b="0" dirty="0"/>
        </a:p>
      </dgm:t>
    </dgm:pt>
    <dgm:pt modelId="{2C8FB67B-A68B-4F62-85D4-EF1542A5F40B}" type="parTrans" cxnId="{FEF88D4A-8A55-4E41-8055-639448C55778}">
      <dgm:prSet/>
      <dgm:spPr/>
      <dgm:t>
        <a:bodyPr/>
        <a:lstStyle/>
        <a:p>
          <a:endParaRPr lang="en-US"/>
        </a:p>
      </dgm:t>
    </dgm:pt>
    <dgm:pt modelId="{3F23EE00-5574-49CF-B680-4F94A7AA36A9}" type="sibTrans" cxnId="{FEF88D4A-8A55-4E41-8055-639448C55778}">
      <dgm:prSet/>
      <dgm:spPr/>
      <dgm:t>
        <a:bodyPr/>
        <a:lstStyle/>
        <a:p>
          <a:endParaRPr lang="en-US"/>
        </a:p>
      </dgm:t>
    </dgm:pt>
    <dgm:pt modelId="{95D86B97-C973-430D-9196-32B03544A6DF}">
      <dgm:prSet phldr="0"/>
      <dgm:spPr/>
      <dgm:t>
        <a:bodyPr/>
        <a:lstStyle/>
        <a:p>
          <a:r>
            <a:rPr lang="hu-HU" b="0" dirty="0">
              <a:latin typeface="Calibri Light" panose="020F0302020204030204"/>
            </a:rPr>
            <a:t>Bitszintű másolat és/vagy emulálás?</a:t>
          </a:r>
          <a:endParaRPr lang="hu-HU" dirty="0"/>
        </a:p>
      </dgm:t>
    </dgm:pt>
    <dgm:pt modelId="{3188982D-8505-4CE4-A6A3-75D2D936A5B5}" type="parTrans" cxnId="{9FB6099C-7D5C-401B-AB0C-CFF20F5674B9}">
      <dgm:prSet/>
      <dgm:spPr/>
    </dgm:pt>
    <dgm:pt modelId="{EDE7FB3F-8149-46E3-9D25-F6B78A555C8E}" type="sibTrans" cxnId="{9FB6099C-7D5C-401B-AB0C-CFF20F5674B9}">
      <dgm:prSet/>
      <dgm:spPr/>
    </dgm:pt>
    <dgm:pt modelId="{FEAB4BE4-18FF-44BB-B7B3-7083BE0FD5E5}">
      <dgm:prSet phldr="0"/>
      <dgm:spPr/>
      <dgm:t>
        <a:bodyPr/>
        <a:lstStyle/>
        <a:p>
          <a:pPr rtl="0"/>
          <a:endParaRPr lang="hu-HU" b="0" dirty="0">
            <a:latin typeface="Calibri Light" panose="020F0302020204030204"/>
          </a:endParaRPr>
        </a:p>
      </dgm:t>
    </dgm:pt>
    <dgm:pt modelId="{6C133E78-CCB1-42EE-ABCA-AED3FAB4D038}" type="parTrans" cxnId="{6A19DA55-21CB-47D3-8AD6-9029B3D9EEB9}">
      <dgm:prSet/>
      <dgm:spPr/>
    </dgm:pt>
    <dgm:pt modelId="{BEB3340C-C085-4004-8BE5-D11EBD9D2010}" type="sibTrans" cxnId="{6A19DA55-21CB-47D3-8AD6-9029B3D9EEB9}">
      <dgm:prSet/>
      <dgm:spPr/>
    </dgm:pt>
    <dgm:pt modelId="{BE5F205F-3030-4A1D-892D-9A719A45460E}" type="pres">
      <dgm:prSet presAssocID="{0C4EA02C-A7C7-4D31-AD6D-2DD67808DCC9}" presName="cycle" presStyleCnt="0">
        <dgm:presLayoutVars>
          <dgm:dir/>
          <dgm:resizeHandles val="exact"/>
        </dgm:presLayoutVars>
      </dgm:prSet>
      <dgm:spPr/>
    </dgm:pt>
    <dgm:pt modelId="{58A5AF4A-CE91-4257-964F-670CD247AE83}" type="pres">
      <dgm:prSet presAssocID="{F35E0807-5911-4A02-9EF8-D44CF1FECB1E}" presName="node" presStyleLbl="revTx" presStyleIdx="0" presStyleCnt="1">
        <dgm:presLayoutVars>
          <dgm:bulletEnabled val="1"/>
        </dgm:presLayoutVars>
      </dgm:prSet>
      <dgm:spPr/>
    </dgm:pt>
  </dgm:ptLst>
  <dgm:cxnLst>
    <dgm:cxn modelId="{CC3BF605-DE6A-4E4C-83B9-15843C670F45}" type="presOf" srcId="{0C4EA02C-A7C7-4D31-AD6D-2DD67808DCC9}" destId="{BE5F205F-3030-4A1D-892D-9A719A45460E}" srcOrd="0" destOrd="0" presId="urn:microsoft.com/office/officeart/2005/8/layout/cycle1"/>
    <dgm:cxn modelId="{379A1D23-1BE6-4D78-AA0D-46018843CE5E}" type="presOf" srcId="{F35E0807-5911-4A02-9EF8-D44CF1FECB1E}" destId="{58A5AF4A-CE91-4257-964F-670CD247AE83}" srcOrd="0" destOrd="0" presId="urn:microsoft.com/office/officeart/2005/8/layout/cycle1"/>
    <dgm:cxn modelId="{D04ACF5E-634F-4002-8EED-CF50DF810886}" srcId="{F35E0807-5911-4A02-9EF8-D44CF1FECB1E}" destId="{E1A262F4-A565-43E0-B231-DFF8269C8229}" srcOrd="1" destOrd="0" parTransId="{C1990031-12CD-43E4-8E38-D75B6A1971A0}" sibTransId="{C9DCDA81-0DD6-49F0-99EE-95DBE3CB8706}"/>
    <dgm:cxn modelId="{2CDBA262-0A19-45B4-B149-82382D4A0C98}" type="presOf" srcId="{95D86B97-C973-430D-9196-32B03544A6DF}" destId="{58A5AF4A-CE91-4257-964F-670CD247AE83}" srcOrd="0" destOrd="5" presId="urn:microsoft.com/office/officeart/2005/8/layout/cycle1"/>
    <dgm:cxn modelId="{FEF88D4A-8A55-4E41-8055-639448C55778}" srcId="{F35E0807-5911-4A02-9EF8-D44CF1FECB1E}" destId="{5B390BE2-6175-4775-AD86-3EDC5EFDED23}" srcOrd="2" destOrd="0" parTransId="{2C8FB67B-A68B-4F62-85D4-EF1542A5F40B}" sibTransId="{3F23EE00-5574-49CF-B680-4F94A7AA36A9}"/>
    <dgm:cxn modelId="{26ACB853-F4D8-4B66-A265-E4B584A0ED62}" srcId="{0C4EA02C-A7C7-4D31-AD6D-2DD67808DCC9}" destId="{F35E0807-5911-4A02-9EF8-D44CF1FECB1E}" srcOrd="0" destOrd="0" parTransId="{181DC17A-992B-4905-97C7-FC966164B970}" sibTransId="{2863A1F4-BEB4-4847-98BC-30AF63FBF81B}"/>
    <dgm:cxn modelId="{6A19DA55-21CB-47D3-8AD6-9029B3D9EEB9}" srcId="{F35E0807-5911-4A02-9EF8-D44CF1FECB1E}" destId="{FEAB4BE4-18FF-44BB-B7B3-7083BE0FD5E5}" srcOrd="3" destOrd="0" parTransId="{6C133E78-CCB1-42EE-ABCA-AED3FAB4D038}" sibTransId="{BEB3340C-C085-4004-8BE5-D11EBD9D2010}"/>
    <dgm:cxn modelId="{F249DC58-586D-4DD5-84FD-5B0865AF35CF}" type="presOf" srcId="{5B390BE2-6175-4775-AD86-3EDC5EFDED23}" destId="{58A5AF4A-CE91-4257-964F-670CD247AE83}" srcOrd="0" destOrd="3" presId="urn:microsoft.com/office/officeart/2005/8/layout/cycle1"/>
    <dgm:cxn modelId="{D57A799A-1DD6-4DBF-A3E2-B06FE20296B8}" type="presOf" srcId="{628BC86C-C616-47C7-AA66-75EAE65D7620}" destId="{58A5AF4A-CE91-4257-964F-670CD247AE83}" srcOrd="0" destOrd="1" presId="urn:microsoft.com/office/officeart/2005/8/layout/cycle1"/>
    <dgm:cxn modelId="{9FB6099C-7D5C-401B-AB0C-CFF20F5674B9}" srcId="{F35E0807-5911-4A02-9EF8-D44CF1FECB1E}" destId="{95D86B97-C973-430D-9196-32B03544A6DF}" srcOrd="4" destOrd="0" parTransId="{3188982D-8505-4CE4-A6A3-75D2D936A5B5}" sibTransId="{EDE7FB3F-8149-46E3-9D25-F6B78A555C8E}"/>
    <dgm:cxn modelId="{9388B5BA-19E0-4ADF-BFAD-3C46EAA490E8}" srcId="{F35E0807-5911-4A02-9EF8-D44CF1FECB1E}" destId="{628BC86C-C616-47C7-AA66-75EAE65D7620}" srcOrd="0" destOrd="0" parTransId="{A77FF57B-417B-4B39-8A9C-23F4091C1C21}" sibTransId="{6C4E08F6-37CB-4F21-9E60-AEE7DC5554AE}"/>
    <dgm:cxn modelId="{9A4193E3-14BF-4915-AF0D-7E47691A0100}" type="presOf" srcId="{E1A262F4-A565-43E0-B231-DFF8269C8229}" destId="{58A5AF4A-CE91-4257-964F-670CD247AE83}" srcOrd="0" destOrd="2" presId="urn:microsoft.com/office/officeart/2005/8/layout/cycle1"/>
    <dgm:cxn modelId="{3F07FAFC-F23A-43C2-AEB3-E6E1BA5BC765}" type="presOf" srcId="{FEAB4BE4-18FF-44BB-B7B3-7083BE0FD5E5}" destId="{58A5AF4A-CE91-4257-964F-670CD247AE83}" srcOrd="0" destOrd="4" presId="urn:microsoft.com/office/officeart/2005/8/layout/cycle1"/>
    <dgm:cxn modelId="{BD4F6405-5147-48A1-93C3-7DC86B528773}" type="presParOf" srcId="{BE5F205F-3030-4A1D-892D-9A719A45460E}" destId="{58A5AF4A-CE91-4257-964F-670CD247AE83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AF4A-CE91-4257-964F-670CD247AE83}">
      <dsp:nvSpPr>
        <dsp:cNvPr id="0" name=""/>
        <dsp:cNvSpPr/>
      </dsp:nvSpPr>
      <dsp:spPr>
        <a:xfrm>
          <a:off x="0" y="543768"/>
          <a:ext cx="3683000" cy="368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b="0" kern="1200" dirty="0"/>
            <a:t>A Rushdie-archívum</a:t>
          </a:r>
          <a:endParaRPr lang="en-US" sz="26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 err="1"/>
            <a:t>Emory</a:t>
          </a:r>
          <a:r>
            <a:rPr lang="hu-HU" sz="2000" b="0" kern="1200" dirty="0"/>
            <a:t> University </a:t>
          </a:r>
          <a:r>
            <a:rPr lang="hu-HU" sz="2000" b="0" kern="1200" dirty="0" err="1"/>
            <a:t>Library</a:t>
          </a:r>
          <a:r>
            <a:rPr lang="hu-HU" sz="2000" b="0" kern="1200" dirty="0"/>
            <a:t> (Atlanta, Georgia)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 err="1"/>
            <a:t>Salman</a:t>
          </a:r>
          <a:r>
            <a:rPr lang="hu-HU" sz="2000" b="0" kern="1200" dirty="0"/>
            <a:t> Rushdie 2000-től </a:t>
          </a:r>
          <a:r>
            <a:rPr lang="hu-HU" sz="2000" b="0" kern="1200" dirty="0">
              <a:latin typeface="Calibri Light" panose="020F0302020204030204"/>
            </a:rPr>
            <a:t>élt</a:t>
          </a:r>
          <a:r>
            <a:rPr lang="hu-HU" sz="2000" b="0" kern="1200" dirty="0"/>
            <a:t> az USA-ban, tanított az </a:t>
          </a:r>
          <a:r>
            <a:rPr lang="hu-HU" sz="2000" b="0" kern="1200" dirty="0" err="1"/>
            <a:t>Emoryn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/>
            <a:t>Az anyag vegyes: asztali számítógép, laptop, adathordozók</a:t>
          </a:r>
          <a:endParaRPr lang="en-US" sz="20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000" b="0" kern="1200" dirty="0">
            <a:latin typeface="Calibri Light" panose="020F030202020403020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b="0" kern="1200" dirty="0">
              <a:latin typeface="Calibri Light" panose="020F0302020204030204"/>
            </a:rPr>
            <a:t>Bitszintű másolat és/vagy emulálás?</a:t>
          </a:r>
          <a:endParaRPr lang="hu-HU" sz="2000" kern="1200" dirty="0"/>
        </a:p>
      </dsp:txBody>
      <dsp:txXfrm>
        <a:off x="0" y="543768"/>
        <a:ext cx="3683000" cy="368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5D09-E308-4E18-9272-BF03231C315B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2FEEC-C940-43BE-A8C5-97ECA915E06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0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ef237f226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cef237f226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18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9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4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4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706-CD9D-4583-A935-22B39AB35A1E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42F4-7C9B-445F-A07F-288174DF38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public.ccsds.org/pubs/650x0m2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br>
              <a:rPr lang="hu-HU" sz="4800">
                <a:solidFill>
                  <a:srgbClr val="FFFFFF"/>
                </a:solidFill>
              </a:rPr>
            </a:br>
            <a:r>
              <a:rPr lang="hu-HU" sz="4800">
                <a:solidFill>
                  <a:srgbClr val="FFFFFF"/>
                </a:solidFill>
              </a:rPr>
              <a:t>A born digital irodalmi hagyatékok archiválása a közgyűjteményekben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7196503" cy="1578054"/>
          </a:xfrm>
        </p:spPr>
        <p:txBody>
          <a:bodyPr anchor="b">
            <a:normAutofit/>
          </a:bodyPr>
          <a:lstStyle/>
          <a:p>
            <a:pPr algn="l"/>
            <a:r>
              <a:rPr lang="hu-HU" dirty="0">
                <a:solidFill>
                  <a:srgbClr val="FFFFFF"/>
                </a:solidFill>
                <a:latin typeface="+mj-lt"/>
              </a:rPr>
              <a:t>Dr. </a:t>
            </a:r>
            <a:r>
              <a:rPr lang="hu-HU" dirty="0" err="1">
                <a:solidFill>
                  <a:srgbClr val="FFFFFF"/>
                </a:solidFill>
                <a:latin typeface="+mj-lt"/>
              </a:rPr>
              <a:t>Kalcsó</a:t>
            </a:r>
            <a:r>
              <a:rPr lang="hu-HU" dirty="0">
                <a:solidFill>
                  <a:srgbClr val="FFFFFF"/>
                </a:solidFill>
                <a:latin typeface="+mj-lt"/>
              </a:rPr>
              <a:t> Gyula – Dr. Szűcs Kata Ágnes (OSZK DBK)</a:t>
            </a:r>
            <a:endParaRPr lang="hu-HU" dirty="0"/>
          </a:p>
          <a:p>
            <a:pPr algn="l"/>
            <a:r>
              <a:rPr lang="hu-HU" dirty="0">
                <a:solidFill>
                  <a:srgbClr val="FFFFFF"/>
                </a:solidFill>
                <a:latin typeface="+mj-lt"/>
              </a:rPr>
              <a:t>Szakkönyvtári seregszemle 2022</a:t>
            </a:r>
            <a:endParaRPr lang="hu-H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CE7F551F-E0E6-64E6-CB2E-18B1CA7A8E88}"/>
              </a:ext>
            </a:extLst>
          </p:cNvPr>
          <p:cNvSpPr txBox="1"/>
          <p:nvPr/>
        </p:nvSpPr>
        <p:spPr>
          <a:xfrm>
            <a:off x="784302" y="719254"/>
            <a:ext cx="11218126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latin typeface="Calibri Light"/>
                <a:cs typeface="Calibri Light"/>
              </a:rPr>
              <a:t>BagIt-csomagszerkezet</a:t>
            </a:r>
          </a:p>
          <a:p>
            <a:br>
              <a:rPr lang="en-US" dirty="0">
                <a:latin typeface="Calibri Light"/>
              </a:rPr>
            </a:br>
            <a:r>
              <a:rPr lang="en-US" b="1" dirty="0">
                <a:latin typeface="Courier New"/>
                <a:cs typeface="Calibri Light"/>
              </a:rPr>
              <a:t>&lt;base directory&gt;/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+-- </a:t>
            </a:r>
            <a:r>
              <a:rPr lang="en-US" b="1" dirty="0">
                <a:latin typeface="Courier New"/>
                <a:cs typeface="Calibri Light"/>
              </a:rPr>
              <a:t>bagit.txt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+-- </a:t>
            </a:r>
            <a:r>
              <a:rPr lang="en-US" b="1" dirty="0">
                <a:latin typeface="Courier New"/>
                <a:cs typeface="Calibri Light"/>
              </a:rPr>
              <a:t>manifest-&lt;algorithm&gt;.txt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+-- [additional tag files]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+-- </a:t>
            </a:r>
            <a:r>
              <a:rPr lang="en-US" b="1" dirty="0">
                <a:latin typeface="Courier New"/>
                <a:cs typeface="Calibri Light"/>
              </a:rPr>
              <a:t>data/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     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     +-- </a:t>
            </a:r>
            <a:r>
              <a:rPr lang="en-US" b="1" dirty="0">
                <a:latin typeface="Courier New"/>
                <a:cs typeface="Calibri Light"/>
              </a:rPr>
              <a:t>[payload files]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+-- [tag directories]/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      |</a:t>
            </a:r>
          </a:p>
          <a:p>
            <a:r>
              <a:rPr lang="en-US" dirty="0">
                <a:latin typeface="Courier New"/>
                <a:cs typeface="Calibri Light"/>
              </a:rPr>
              <a:t>               +-- [tag files]</a:t>
            </a:r>
          </a:p>
          <a:p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030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ép 9">
            <a:extLst>
              <a:ext uri="{FF2B5EF4-FFF2-40B4-BE49-F238E27FC236}">
                <a16:creationId xmlns:a16="http://schemas.microsoft.com/office/drawing/2014/main" id="{9B7FFBF3-8F8A-12F7-F91F-1165A9675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34" y="1112798"/>
            <a:ext cx="4067175" cy="55245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F6E6F40-8D69-9D49-876E-1470A5109CF9}"/>
              </a:ext>
            </a:extLst>
          </p:cNvPr>
          <p:cNvSpPr txBox="1"/>
          <p:nvPr/>
        </p:nvSpPr>
        <p:spPr>
          <a:xfrm>
            <a:off x="226742" y="356839"/>
            <a:ext cx="115247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424242"/>
                </a:solidFill>
                <a:latin typeface="Calibri Light"/>
                <a:cs typeface="Calibri Light"/>
              </a:rPr>
              <a:t>Strukturális</a:t>
            </a:r>
            <a:r>
              <a:rPr lang="en-US" sz="4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4000" dirty="0" err="1">
                <a:solidFill>
                  <a:srgbClr val="424242"/>
                </a:solidFill>
                <a:latin typeface="Calibri Light"/>
                <a:cs typeface="Calibri Light"/>
              </a:rPr>
              <a:t>metaadatok</a:t>
            </a:r>
            <a:r>
              <a:rPr lang="en-US" sz="4000" dirty="0">
                <a:solidFill>
                  <a:srgbClr val="424242"/>
                </a:solidFill>
                <a:latin typeface="Calibri Light"/>
                <a:cs typeface="Calibri Light"/>
              </a:rPr>
              <a:t> (METS)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5CBEF98-3894-0FA9-A07F-3877C39795B4}"/>
              </a:ext>
            </a:extLst>
          </p:cNvPr>
          <p:cNvSpPr txBox="1"/>
          <p:nvPr/>
        </p:nvSpPr>
        <p:spPr>
          <a:xfrm>
            <a:off x="4770864" y="1425497"/>
            <a:ext cx="604210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 dirty="0">
                <a:cs typeface="Calibri"/>
              </a:rPr>
              <a:t> </a:t>
            </a:r>
            <a:r>
              <a:rPr lang="en-US" sz="2000" dirty="0">
                <a:latin typeface="Calibri Light"/>
                <a:cs typeface="Calibri"/>
              </a:rPr>
              <a:t>A Library of Congress </a:t>
            </a:r>
            <a:r>
              <a:rPr lang="en-US" sz="2000" err="1">
                <a:latin typeface="Calibri Light"/>
                <a:cs typeface="Calibri"/>
              </a:rPr>
              <a:t>és</a:t>
            </a:r>
            <a:r>
              <a:rPr lang="en-US" sz="2000" dirty="0">
                <a:latin typeface="Calibri Light"/>
                <a:cs typeface="Calibri"/>
              </a:rPr>
              <a:t> a Digital Library Federation </a:t>
            </a:r>
            <a:r>
              <a:rPr lang="en-US" sz="2000" err="1">
                <a:latin typeface="Calibri Light"/>
                <a:cs typeface="Calibri"/>
              </a:rPr>
              <a:t>által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felügyelt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nyílt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szabvány</a:t>
            </a:r>
            <a:r>
              <a:rPr lang="en-US" sz="2000" dirty="0">
                <a:latin typeface="Calibri Light"/>
                <a:cs typeface="Calibri"/>
              </a:rPr>
              <a:t> a </a:t>
            </a:r>
            <a:r>
              <a:rPr lang="en-US" sz="2000" err="1">
                <a:latin typeface="Calibri Light"/>
                <a:cs typeface="Calibri"/>
              </a:rPr>
              <a:t>digitális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objektumok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leíró</a:t>
            </a:r>
            <a:r>
              <a:rPr lang="en-US" sz="2000" dirty="0">
                <a:latin typeface="Calibri Light"/>
                <a:cs typeface="Calibri"/>
              </a:rPr>
              <a:t>, </a:t>
            </a:r>
            <a:r>
              <a:rPr lang="en-US" sz="2000" err="1">
                <a:latin typeface="Calibri Light"/>
                <a:cs typeface="Calibri"/>
              </a:rPr>
              <a:t>technikai</a:t>
            </a:r>
            <a:r>
              <a:rPr lang="en-US" sz="2000" dirty="0">
                <a:latin typeface="Calibri Light"/>
                <a:cs typeface="Calibri"/>
              </a:rPr>
              <a:t>, </a:t>
            </a:r>
            <a:r>
              <a:rPr lang="en-US" sz="2000" err="1">
                <a:latin typeface="Calibri Light"/>
                <a:cs typeface="Calibri"/>
              </a:rPr>
              <a:t>adminisztrációs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és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szerkezeti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metaadatainak</a:t>
            </a:r>
            <a:r>
              <a:rPr lang="en-US" sz="2000" dirty="0">
                <a:latin typeface="Calibri Light"/>
                <a:cs typeface="Calibri"/>
              </a:rPr>
              <a:t> XML </a:t>
            </a:r>
            <a:r>
              <a:rPr lang="en-US" sz="2000" err="1">
                <a:latin typeface="Calibri Light"/>
                <a:cs typeface="Calibri"/>
              </a:rPr>
              <a:t>formátumban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való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tárolására</a:t>
            </a:r>
            <a:r>
              <a:rPr lang="en-US" sz="2000" dirty="0">
                <a:latin typeface="Calibri Light"/>
                <a:cs typeface="Calibri"/>
              </a:rPr>
              <a:t>.</a:t>
            </a:r>
          </a:p>
          <a:p>
            <a:pPr>
              <a:buChar char="•"/>
            </a:pPr>
            <a:endParaRPr lang="en-US" sz="2000" dirty="0">
              <a:latin typeface="Calibri Light"/>
              <a:cs typeface="Calibri"/>
            </a:endParaRPr>
          </a:p>
          <a:p>
            <a:pPr>
              <a:buChar char="•"/>
            </a:pPr>
            <a:r>
              <a:rPr lang="en-US" sz="2000" dirty="0">
                <a:latin typeface="Calibri Light"/>
                <a:cs typeface="Calibri"/>
              </a:rPr>
              <a:t> Nagy </a:t>
            </a:r>
            <a:r>
              <a:rPr lang="en-US" sz="2000" err="1">
                <a:latin typeface="Calibri Light"/>
                <a:cs typeface="Calibri"/>
              </a:rPr>
              <a:t>előnye</a:t>
            </a:r>
            <a:r>
              <a:rPr lang="en-US" sz="2000" dirty="0">
                <a:latin typeface="Calibri Light"/>
                <a:cs typeface="Calibri"/>
              </a:rPr>
              <a:t>, </a:t>
            </a:r>
            <a:r>
              <a:rPr lang="en-US" sz="2000" err="1">
                <a:latin typeface="Calibri Light"/>
                <a:cs typeface="Calibri"/>
              </a:rPr>
              <a:t>hogy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rugalmasan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módosítható</a:t>
            </a:r>
            <a:r>
              <a:rPr lang="en-US" sz="2000" dirty="0">
                <a:latin typeface="Calibri Light"/>
                <a:cs typeface="Calibri"/>
              </a:rPr>
              <a:t>, </a:t>
            </a:r>
            <a:r>
              <a:rPr lang="en-US" sz="2000" err="1">
                <a:latin typeface="Calibri Light"/>
                <a:cs typeface="Calibri"/>
              </a:rPr>
              <a:t>bővíthető</a:t>
            </a:r>
            <a:r>
              <a:rPr lang="en-US" sz="2000" dirty="0">
                <a:latin typeface="Calibri Light"/>
                <a:cs typeface="Calibri"/>
              </a:rPr>
              <a:t> a </a:t>
            </a:r>
            <a:r>
              <a:rPr lang="en-US" sz="2000" err="1">
                <a:latin typeface="Calibri Light"/>
                <a:cs typeface="Calibri"/>
              </a:rPr>
              <a:t>legkülönbözőbb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gyűjtemények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és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dokumentumtípusok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jellemzőihez</a:t>
            </a:r>
            <a:r>
              <a:rPr lang="en-US" sz="2000" dirty="0">
                <a:latin typeface="Calibri Light"/>
                <a:cs typeface="Calibri"/>
              </a:rPr>
              <a:t>, </a:t>
            </a:r>
            <a:r>
              <a:rPr lang="en-US" sz="2000" err="1">
                <a:latin typeface="Calibri Light"/>
                <a:cs typeface="Calibri"/>
              </a:rPr>
              <a:t>és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hogy</a:t>
            </a:r>
            <a:r>
              <a:rPr lang="en-US" sz="2000" dirty="0">
                <a:latin typeface="Calibri Light"/>
                <a:cs typeface="Calibri"/>
              </a:rPr>
              <a:t> a </a:t>
            </a:r>
            <a:r>
              <a:rPr lang="en-US" sz="2000" err="1">
                <a:latin typeface="Calibri Light"/>
                <a:cs typeface="Calibri"/>
              </a:rPr>
              <a:t>szerkezeti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metaadatoknál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az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összetartozó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fájlok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közötti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kapcsolatok</a:t>
            </a:r>
            <a:r>
              <a:rPr lang="en-US" sz="2000" dirty="0">
                <a:latin typeface="Calibri Light"/>
                <a:cs typeface="Calibri"/>
              </a:rPr>
              <a:t>, </a:t>
            </a:r>
            <a:r>
              <a:rPr lang="en-US" sz="2000" err="1">
                <a:latin typeface="Calibri Light"/>
                <a:cs typeface="Calibri"/>
              </a:rPr>
              <a:t>sorrendek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és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hierarchiák</a:t>
            </a:r>
            <a:r>
              <a:rPr lang="en-US" sz="2000" dirty="0">
                <a:latin typeface="Calibri Light"/>
                <a:cs typeface="Calibri"/>
              </a:rPr>
              <a:t> is </a:t>
            </a:r>
            <a:r>
              <a:rPr lang="en-US" sz="2000" err="1">
                <a:latin typeface="Calibri Light"/>
                <a:cs typeface="Calibri"/>
              </a:rPr>
              <a:t>leírhatók</a:t>
            </a:r>
            <a:r>
              <a:rPr lang="en-US" sz="2000" dirty="0">
                <a:latin typeface="Calibri Light"/>
                <a:cs typeface="Calibri"/>
              </a:rPr>
              <a:t> </a:t>
            </a:r>
            <a:r>
              <a:rPr lang="en-US" sz="2000" err="1">
                <a:latin typeface="Calibri Light"/>
                <a:cs typeface="Calibri"/>
              </a:rPr>
              <a:t>vele</a:t>
            </a:r>
            <a:r>
              <a:rPr lang="en-US" sz="2000" dirty="0">
                <a:latin typeface="Calibri Light"/>
                <a:cs typeface="Calibri"/>
              </a:rPr>
              <a:t>.</a:t>
            </a:r>
            <a:endParaRPr lang="en-US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359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798331D-B402-A201-D1C8-7181F090C240}"/>
              </a:ext>
            </a:extLst>
          </p:cNvPr>
          <p:cNvSpPr txBox="1"/>
          <p:nvPr/>
        </p:nvSpPr>
        <p:spPr>
          <a:xfrm>
            <a:off x="838200" y="197857"/>
            <a:ext cx="10515600" cy="18604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latin typeface="+mj-lt"/>
                <a:ea typeface="+mj-ea"/>
                <a:cs typeface="+mj-cs"/>
              </a:rPr>
              <a:t>Adminisztratív</a:t>
            </a:r>
            <a:r>
              <a:rPr lang="en-US" sz="5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 err="1">
                <a:latin typeface="+mj-lt"/>
                <a:ea typeface="+mj-ea"/>
                <a:cs typeface="+mj-cs"/>
              </a:rPr>
              <a:t>metaadatok</a:t>
            </a:r>
            <a:r>
              <a:rPr lang="en-US" sz="5200" dirty="0">
                <a:latin typeface="+mj-lt"/>
                <a:ea typeface="+mj-ea"/>
                <a:cs typeface="+mj-cs"/>
              </a:rPr>
              <a:t> (PREMIS)</a:t>
            </a:r>
            <a:endParaRPr lang="hu-HU" dirty="0">
              <a:ea typeface="+mj-ea"/>
              <a:cs typeface="+mj-cs"/>
            </a:endParaRPr>
          </a:p>
        </p:txBody>
      </p:sp>
      <p:pic>
        <p:nvPicPr>
          <p:cNvPr id="2" name="Kép 2">
            <a:extLst>
              <a:ext uri="{FF2B5EF4-FFF2-40B4-BE49-F238E27FC236}">
                <a16:creationId xmlns:a16="http://schemas.microsoft.com/office/drawing/2014/main" id="{42F6BAFF-21C6-6D06-D81F-5242649C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2" y="1909944"/>
            <a:ext cx="6115893" cy="4589243"/>
          </a:xfrm>
          <a:prstGeom prst="rect">
            <a:avLst/>
          </a:prstGeo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56" y="2667585"/>
            <a:ext cx="4982627" cy="28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Kép 7">
            <a:extLst>
              <a:ext uri="{FF2B5EF4-FFF2-40B4-BE49-F238E27FC236}">
                <a16:creationId xmlns:a16="http://schemas.microsoft.com/office/drawing/2014/main" id="{67A93919-4209-D87F-FA79-A55BE8337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38325"/>
            <a:ext cx="11887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267;p46" descr="A képen szöveg, újság látható&#10;&#10;Automatikusan generált leírás">
            <a:extLst>
              <a:ext uri="{FF2B5EF4-FFF2-40B4-BE49-F238E27FC236}">
                <a16:creationId xmlns:a16="http://schemas.microsoft.com/office/drawing/2014/main" id="{2FA15B92-DEA8-778B-2A31-CF0C359BAC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815" y="1"/>
            <a:ext cx="497646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68;p46">
            <a:extLst>
              <a:ext uri="{FF2B5EF4-FFF2-40B4-BE49-F238E27FC236}">
                <a16:creationId xmlns:a16="http://schemas.microsoft.com/office/drawing/2014/main" id="{F44666E9-8D1D-44BC-A5DA-14D3430D60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602259"/>
            <a:ext cx="6078119" cy="5255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9;p46">
            <a:extLst>
              <a:ext uri="{FF2B5EF4-FFF2-40B4-BE49-F238E27FC236}">
                <a16:creationId xmlns:a16="http://schemas.microsoft.com/office/drawing/2014/main" id="{E92645DF-1BB0-8433-B1AF-F5A9973DC9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0"/>
            <a:ext cx="6078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hu-HU" sz="2800" dirty="0" err="1"/>
              <a:t>Hard</a:t>
            </a:r>
            <a:r>
              <a:rPr lang="hu-HU" sz="2800" dirty="0"/>
              <a:t> Drive </a:t>
            </a:r>
            <a:r>
              <a:rPr lang="hu-HU" sz="2800" dirty="0" err="1"/>
              <a:t>Philology</a:t>
            </a:r>
            <a:r>
              <a:rPr lang="hu-HU" sz="2800" dirty="0"/>
              <a:t> (Digital </a:t>
            </a:r>
            <a:r>
              <a:rPr lang="hu-HU" sz="2800" dirty="0" err="1"/>
              <a:t>Forensics</a:t>
            </a:r>
            <a:r>
              <a:rPr lang="hu-HU" sz="2800" dirty="0"/>
              <a:t>)</a:t>
            </a:r>
            <a:br>
              <a:rPr lang="hu-HU" sz="2800"/>
            </a:br>
            <a:r>
              <a:rPr lang="hu-HU" sz="1600" dirty="0" err="1"/>
              <a:t>Thorsten</a:t>
            </a:r>
            <a:r>
              <a:rPr lang="hu-HU" sz="1600" dirty="0"/>
              <a:t> </a:t>
            </a:r>
            <a:r>
              <a:rPr lang="hu-HU" sz="1600" dirty="0" err="1"/>
              <a:t>Ries</a:t>
            </a:r>
            <a:r>
              <a:rPr lang="hu-HU" sz="1600" dirty="0"/>
              <a:t>: </a:t>
            </a:r>
            <a:r>
              <a:rPr lang="hu-HU" sz="1600" i="1" dirty="0" err="1"/>
              <a:t>Philology</a:t>
            </a:r>
            <a:r>
              <a:rPr lang="hu-HU" sz="1600" i="1" dirty="0"/>
              <a:t> and </a:t>
            </a:r>
            <a:r>
              <a:rPr lang="hu-HU" sz="1600" i="1" dirty="0" err="1"/>
              <a:t>the</a:t>
            </a:r>
            <a:r>
              <a:rPr lang="hu-HU" sz="1600" i="1" dirty="0"/>
              <a:t> </a:t>
            </a:r>
            <a:r>
              <a:rPr lang="hu-HU" sz="1600" i="1" dirty="0" err="1"/>
              <a:t>digital</a:t>
            </a:r>
            <a:r>
              <a:rPr lang="hu-HU" sz="1600" i="1" dirty="0"/>
              <a:t> </a:t>
            </a:r>
            <a:r>
              <a:rPr lang="hu-HU" sz="1600" i="1" dirty="0" err="1"/>
              <a:t>writing</a:t>
            </a:r>
            <a:r>
              <a:rPr lang="hu-HU" sz="1600" i="1" dirty="0"/>
              <a:t> </a:t>
            </a:r>
            <a:r>
              <a:rPr lang="hu-HU" sz="1600" i="1" dirty="0" err="1"/>
              <a:t>process</a:t>
            </a:r>
            <a:r>
              <a:rPr lang="hu-HU" sz="1600" dirty="0"/>
              <a:t> c. cikke alapján</a:t>
            </a:r>
            <a:br>
              <a:rPr lang="hu-HU" sz="1600"/>
            </a:br>
            <a:r>
              <a:rPr lang="hu-HU" sz="1600" dirty="0"/>
              <a:t>(2017) CAHIER VOOR LITERATUURWETENSCHAP. 9. pp. 129–158.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12851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274;p47" descr="A képen szöveg, újság, képernyőkép látható&#10;&#10;Automatikusan generált leírás">
            <a:extLst>
              <a:ext uri="{FF2B5EF4-FFF2-40B4-BE49-F238E27FC236}">
                <a16:creationId xmlns:a16="http://schemas.microsoft.com/office/drawing/2014/main" id="{6B1D0463-59CC-DEFB-B239-880E3DCF0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313" y="23813"/>
            <a:ext cx="7953375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1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 Light"/>
                <a:cs typeface="Calibri Light"/>
              </a:rPr>
              <a:t>Born digital</a:t>
            </a:r>
            <a:r>
              <a:rPr lang="en-US" sz="2400" dirty="0">
                <a:latin typeface="Calibri Light"/>
                <a:cs typeface="Calibri Light"/>
              </a:rPr>
              <a:t> – </a:t>
            </a:r>
            <a:r>
              <a:rPr lang="en-US" sz="2400" dirty="0" err="1">
                <a:latin typeface="Calibri Light"/>
                <a:cs typeface="Calibri Light"/>
              </a:rPr>
              <a:t>azaz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digitálisan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született</a:t>
            </a:r>
            <a:endParaRPr lang="en-US" sz="2400" dirty="0">
              <a:latin typeface="Calibri Light"/>
              <a:cs typeface="Calibri Light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 Light"/>
              <a:cs typeface="Calibri Light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 Light"/>
              <a:cs typeface="Calibri Light"/>
            </a:endParaRP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/>
                <a:cs typeface="Calibri Light"/>
              </a:rPr>
              <a:t>Olyan </a:t>
            </a:r>
            <a:r>
              <a:rPr lang="en-US" sz="2400" dirty="0" err="1">
                <a:latin typeface="Calibri Light"/>
                <a:cs typeface="Calibri Light"/>
              </a:rPr>
              <a:t>digitális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objektum</a:t>
            </a:r>
            <a:r>
              <a:rPr lang="en-US" sz="2400" dirty="0">
                <a:latin typeface="Calibri Light"/>
                <a:cs typeface="Calibri Light"/>
              </a:rPr>
              <a:t>, </a:t>
            </a:r>
            <a:r>
              <a:rPr lang="en-US" sz="2400" dirty="0" err="1">
                <a:latin typeface="Calibri Light"/>
                <a:cs typeface="Calibri Light"/>
              </a:rPr>
              <a:t>amelynek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nincs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analóg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előzménye</a:t>
            </a:r>
            <a:r>
              <a:rPr lang="en-US" sz="2400" dirty="0">
                <a:latin typeface="Calibri Light"/>
                <a:cs typeface="Calibri Light"/>
              </a:rPr>
              <a:t>, </a:t>
            </a:r>
            <a:r>
              <a:rPr lang="en-US" sz="2400" dirty="0" err="1">
                <a:latin typeface="Calibri Light"/>
                <a:cs typeface="Calibri Light"/>
              </a:rPr>
              <a:t>és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nem</a:t>
            </a:r>
            <a:r>
              <a:rPr lang="en-US" sz="2400" dirty="0">
                <a:latin typeface="Calibri Light"/>
                <a:cs typeface="Calibri Light"/>
              </a:rPr>
              <a:t> is </a:t>
            </a:r>
            <a:r>
              <a:rPr lang="en-US" sz="2400" dirty="0" err="1">
                <a:latin typeface="Calibri Light"/>
                <a:cs typeface="Calibri Light"/>
              </a:rPr>
              <a:t>készíthető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pontos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analóg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másolat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róla</a:t>
            </a:r>
            <a:r>
              <a:rPr lang="en-US" sz="2400" dirty="0">
                <a:latin typeface="Calibri Light"/>
                <a:cs typeface="Calibri Light"/>
              </a:rPr>
              <a:t> (de </a:t>
            </a:r>
            <a:r>
              <a:rPr lang="en-US" sz="2400" dirty="0" err="1">
                <a:latin typeface="Calibri Light"/>
                <a:cs typeface="Calibri Light"/>
              </a:rPr>
              <a:t>nem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feltétlenül</a:t>
            </a:r>
            <a:r>
              <a:rPr lang="en-US" sz="2400" dirty="0">
                <a:latin typeface="Calibri Light"/>
                <a:cs typeface="Calibri Light"/>
              </a:rPr>
              <a:t> digital exclusive!).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latin typeface="Calibri Light"/>
              <a:cs typeface="Calibri"/>
            </a:endParaRPr>
          </a:p>
          <a:p>
            <a:pPr marL="34290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Light"/>
                <a:cs typeface="Calibri Light"/>
              </a:rPr>
              <a:t>Objektum</a:t>
            </a:r>
            <a:r>
              <a:rPr lang="en-US" sz="2400" dirty="0">
                <a:latin typeface="Calibri Light"/>
                <a:cs typeface="Calibri Light"/>
              </a:rPr>
              <a:t>: </a:t>
            </a:r>
            <a:r>
              <a:rPr lang="en-US" sz="2400" dirty="0" err="1">
                <a:latin typeface="Calibri Light"/>
                <a:cs typeface="Calibri Light"/>
              </a:rPr>
              <a:t>lehet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egy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vagy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több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fájl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és</a:t>
            </a:r>
            <a:r>
              <a:rPr lang="en-US" sz="2400" dirty="0">
                <a:latin typeface="Calibri Light"/>
                <a:cs typeface="Calibri Light"/>
              </a:rPr>
              <a:t>/</a:t>
            </a:r>
            <a:r>
              <a:rPr lang="en-US" sz="2400" dirty="0" err="1">
                <a:latin typeface="Calibri Light"/>
                <a:cs typeface="Calibri Light"/>
              </a:rPr>
              <a:t>vagy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könyvtár</a:t>
            </a:r>
            <a:r>
              <a:rPr lang="en-US" sz="2400" dirty="0">
                <a:latin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cs typeface="Calibri Light"/>
              </a:rPr>
              <a:t>halmaza</a:t>
            </a:r>
            <a:r>
              <a:rPr lang="en-US" sz="2400" dirty="0">
                <a:latin typeface="Calibri Light"/>
                <a:cs typeface="Calibri Light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>
              <a:cs typeface="Calibri" panose="020F0502020204030204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5" r="510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https://lh3.googleusercontent.com/cykp0_en_QA-sQwFgo09DAkpARxy7RqYmjehjPK04bd_efacf2mpFlOqt0oE5GXcM0MSRqSmnD6O7DF9nCKmOZ1OvYSVe9yI4B5I9L-de3DNHm-UmsR13NMxkbxUqOmsnVfd9lwILZ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7" r="-3" b="21695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2" descr="A képen elektronika, vektorgrafika látható&#10;&#10;Automatikusan generált leírás">
            <a:extLst>
              <a:ext uri="{FF2B5EF4-FFF2-40B4-BE49-F238E27FC236}">
                <a16:creationId xmlns:a16="http://schemas.microsoft.com/office/drawing/2014/main" id="{E999F8AE-2C0F-1C91-6EC0-6CE56AF41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924" y="3876558"/>
            <a:ext cx="1818346" cy="18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lh3.googleusercontent.com/1haQXHtBwvChWYZAgxcdFLuWgfoImjMddCMdb8aoEQOgMMiqNqXUYyQAsYy8oErY9nvalmK5K8XwnVSKBKv5TTMZb9ZN3iTnqIEwUzs9h6HR2-A-1aCX1_BbQdeo7UDfEXxbqJYQP7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6" y="847857"/>
            <a:ext cx="7210029" cy="48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7" name="Szövegdoboz 1">
            <a:extLst>
              <a:ext uri="{FF2B5EF4-FFF2-40B4-BE49-F238E27FC236}">
                <a16:creationId xmlns:a16="http://schemas.microsoft.com/office/drawing/2014/main" id="{5D4688A5-55FA-9605-BA36-16667DA1B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987447"/>
              </p:ext>
            </p:extLst>
          </p:nvPr>
        </p:nvGraphicFramePr>
        <p:xfrm>
          <a:off x="8064500" y="838564"/>
          <a:ext cx="3683000" cy="477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622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8" name="Rectangle 133">
            <a:extLst>
              <a:ext uri="{FF2B5EF4-FFF2-40B4-BE49-F238E27FC236}">
                <a16:creationId xmlns:a16="http://schemas.microsoft.com/office/drawing/2014/main" id="{7BBD5B30-C741-4E67-AFD8-17917090A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4" name="Google Shape;254;p44"/>
          <p:cNvPicPr preferRelativeResize="0"/>
          <p:nvPr/>
        </p:nvPicPr>
        <p:blipFill rotWithShape="1">
          <a:blip r:embed="rId3"/>
          <a:srcRect l="2244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  <a:noFill/>
        </p:spPr>
      </p:pic>
      <p:pic>
        <p:nvPicPr>
          <p:cNvPr id="255" name="Google Shape;255;p44"/>
          <p:cNvPicPr preferRelativeResize="0"/>
          <p:nvPr/>
        </p:nvPicPr>
        <p:blipFill rotWithShape="1">
          <a:blip r:embed="rId4"/>
          <a:srcRect l="825" r="1" b="1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256" name="Google Shape;256;p44"/>
          <p:cNvPicPr preferRelativeResize="0"/>
          <p:nvPr/>
        </p:nvPicPr>
        <p:blipFill rotWithShape="1">
          <a:blip r:embed="rId5"/>
          <a:srcRect t="12532" r="-2" b="28593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</p:spPr>
      </p:pic>
      <p:sp useBgFill="1">
        <p:nvSpPr>
          <p:cNvPr id="269" name="Freeform: Shape 135">
            <a:extLst>
              <a:ext uri="{FF2B5EF4-FFF2-40B4-BE49-F238E27FC236}">
                <a16:creationId xmlns:a16="http://schemas.microsoft.com/office/drawing/2014/main" id="{189BBEAA-BB93-4878-8C95-3C8AADE2E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0" name="Freeform: Shape 137">
            <a:extLst>
              <a:ext uri="{FF2B5EF4-FFF2-40B4-BE49-F238E27FC236}">
                <a16:creationId xmlns:a16="http://schemas.microsoft.com/office/drawing/2014/main" id="{D529C0C6-AAEB-4982-A9E6-BC6A8B2A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Google Shape;257;p44"/>
          <p:cNvSpPr txBox="1"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buClr>
                <a:schemeClr val="dk1"/>
              </a:buClr>
              <a:buSzPts val="3300"/>
            </a:pPr>
            <a:r>
              <a:rPr lang="en-US" sz="4000" kern="1200" dirty="0">
                <a:latin typeface="+mj-lt"/>
                <a:ea typeface="+mj-ea"/>
                <a:cs typeface="+mj-cs"/>
              </a:rPr>
              <a:t>FRED</a:t>
            </a:r>
            <a:br>
              <a:rPr lang="en-US" sz="4000" dirty="0">
                <a:cs typeface="Calibri Light"/>
              </a:rPr>
            </a:br>
            <a:r>
              <a:rPr lang="en-US" sz="4000" b="1" kern="1200" dirty="0">
                <a:latin typeface="+mj-lt"/>
                <a:ea typeface="+mj-ea"/>
                <a:cs typeface="+mj-cs"/>
              </a:rPr>
              <a:t>F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orensic 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R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ecovery of </a:t>
            </a:r>
            <a:r>
              <a:rPr lang="en-US" sz="4000" b="1" dirty="0">
                <a:ea typeface="+mj-lt"/>
                <a:cs typeface="+mj-lt"/>
              </a:rPr>
              <a:t>E</a:t>
            </a:r>
            <a:r>
              <a:rPr lang="en-US" sz="4000" dirty="0">
                <a:ea typeface="+mj-lt"/>
                <a:cs typeface="+mj-lt"/>
              </a:rPr>
              <a:t>vidence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D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evice</a:t>
            </a:r>
            <a:endParaRPr lang="hu-HU">
              <a:cs typeface="Calibri Light" panose="020F0302020204030204"/>
            </a:endParaRPr>
          </a:p>
        </p:txBody>
      </p:sp>
      <p:sp>
        <p:nvSpPr>
          <p:cNvPr id="271" name="Rectangle 139">
            <a:extLst>
              <a:ext uri="{FF2B5EF4-FFF2-40B4-BE49-F238E27FC236}">
                <a16:creationId xmlns:a16="http://schemas.microsoft.com/office/drawing/2014/main" id="{80D36F24-5EC0-4A09-9836-6580E1D4B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ectangle 141">
            <a:extLst>
              <a:ext uri="{FF2B5EF4-FFF2-40B4-BE49-F238E27FC236}">
                <a16:creationId xmlns:a16="http://schemas.microsoft.com/office/drawing/2014/main" id="{7C0B334E-66E0-442A-8306-19629EC2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262;p45">
            <a:extLst>
              <a:ext uri="{FF2B5EF4-FFF2-40B4-BE49-F238E27FC236}">
                <a16:creationId xmlns:a16="http://schemas.microsoft.com/office/drawing/2014/main" id="{6073C244-A961-DA2A-59D5-F1751D1BED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3666" y="1"/>
            <a:ext cx="864466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03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192;p35"/>
          <p:cNvPicPr preferRelativeResize="0"/>
          <p:nvPr/>
        </p:nvPicPr>
        <p:blipFill rotWithShape="1">
          <a:blip r:embed="rId3">
            <a:alphaModFix/>
          </a:blip>
          <a:srcRect b="24568"/>
          <a:stretch/>
        </p:blipFill>
        <p:spPr>
          <a:xfrm>
            <a:off x="227951" y="4131904"/>
            <a:ext cx="6961599" cy="25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3;p35"/>
          <p:cNvSpPr txBox="1"/>
          <p:nvPr/>
        </p:nvSpPr>
        <p:spPr>
          <a:xfrm>
            <a:off x="7745383" y="6002167"/>
            <a:ext cx="3722400" cy="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r>
              <a:rPr lang="hu" sz="1467" u="sng">
                <a:solidFill>
                  <a:schemeClr val="hlink"/>
                </a:solidFill>
                <a:hlinkClick r:id="rId4"/>
              </a:rPr>
              <a:t>https://public.ccsds.org/pubs/650x0m2.pdf</a:t>
            </a:r>
            <a:endParaRPr sz="1467"/>
          </a:p>
          <a:p>
            <a:endParaRPr sz="1467"/>
          </a:p>
        </p:txBody>
      </p:sp>
      <p:pic>
        <p:nvPicPr>
          <p:cNvPr id="6" name="Google Shape;1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872" y="448437"/>
            <a:ext cx="4227429" cy="53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5;p35"/>
          <p:cNvSpPr txBox="1">
            <a:spLocks noGrp="1"/>
          </p:cNvSpPr>
          <p:nvPr>
            <p:ph type="title"/>
          </p:nvPr>
        </p:nvSpPr>
        <p:spPr>
          <a:xfrm>
            <a:off x="357000" y="365125"/>
            <a:ext cx="6703600" cy="1325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hu" dirty="0"/>
              <a:t>Az OAIS-modell</a:t>
            </a:r>
            <a:endParaRPr dirty="0"/>
          </a:p>
        </p:txBody>
      </p:sp>
      <p:sp>
        <p:nvSpPr>
          <p:cNvPr id="8" name="Google Shape;196;p35"/>
          <p:cNvSpPr txBox="1">
            <a:spLocks/>
          </p:cNvSpPr>
          <p:nvPr/>
        </p:nvSpPr>
        <p:spPr>
          <a:xfrm>
            <a:off x="227951" y="1825625"/>
            <a:ext cx="6832400" cy="2306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67"/>
              </a:spcBef>
              <a:buFont typeface="Arial" panose="020B0604020202020204" pitchFamily="34" charset="0"/>
              <a:buNone/>
            </a:pPr>
            <a:r>
              <a:rPr lang="hu-HU" dirty="0"/>
              <a:t>A 2012-es </a:t>
            </a:r>
            <a:r>
              <a:rPr lang="hu-HU" i="1" dirty="0"/>
              <a:t>Magenta </a:t>
            </a:r>
            <a:r>
              <a:rPr lang="hu-HU" i="1" dirty="0" err="1"/>
              <a:t>Book</a:t>
            </a:r>
            <a:r>
              <a:rPr lang="hu-HU" dirty="0"/>
              <a:t> → ISO-szabvány (14721:2012)</a:t>
            </a:r>
          </a:p>
          <a:p>
            <a:pPr marL="0" indent="0">
              <a:spcBef>
                <a:spcPts val="1067"/>
              </a:spcBef>
              <a:buNone/>
            </a:pPr>
            <a:r>
              <a:rPr lang="hu-HU" dirty="0"/>
              <a:t>Magas szintű elméleti modell a digitális környezetben keletkező adat/információ hosszú távú megőrzésére.</a:t>
            </a:r>
          </a:p>
        </p:txBody>
      </p:sp>
    </p:spTree>
    <p:extLst>
      <p:ext uri="{BB962C8B-B14F-4D97-AF65-F5344CB8AC3E}">
        <p14:creationId xmlns:p14="http://schemas.microsoft.com/office/powerpoint/2010/main" val="144784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0" r="8783" b="-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168DB41-A4D1-091B-6E27-7A0FC953B40A}"/>
              </a:ext>
            </a:extLst>
          </p:cNvPr>
          <p:cNvSpPr txBox="1"/>
          <p:nvPr/>
        </p:nvSpPr>
        <p:spPr>
          <a:xfrm>
            <a:off x="4975302" y="486937"/>
            <a:ext cx="6841273" cy="4308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424242"/>
                </a:solidFill>
                <a:latin typeface="Calibri Light"/>
                <a:cs typeface="Calibri Light"/>
              </a:rPr>
              <a:t>MSZ ISO 14721:2022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Űradat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-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és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információközvetítő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rendszerek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.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Nyílt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Archívumi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 Információs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Rendszer</a:t>
            </a:r>
            <a:r>
              <a:rPr lang="en-US" sz="2000" i="1" dirty="0">
                <a:solidFill>
                  <a:srgbClr val="424242"/>
                </a:solidFill>
                <a:latin typeface="Calibri Light"/>
                <a:cs typeface="Calibri Light"/>
              </a:rPr>
              <a:t> (OAIS). </a:t>
            </a:r>
            <a:r>
              <a:rPr lang="en-US" sz="2000" i="1" dirty="0" err="1">
                <a:solidFill>
                  <a:srgbClr val="424242"/>
                </a:solidFill>
                <a:latin typeface="Calibri Light"/>
                <a:cs typeface="Calibri Light"/>
              </a:rPr>
              <a:t>Referenciamodell</a:t>
            </a:r>
            <a:endParaRPr lang="en-US" sz="2000" i="1">
              <a:solidFill>
                <a:srgbClr val="424242"/>
              </a:solidFill>
              <a:latin typeface="Calibri Light"/>
              <a:cs typeface="Calibri Light"/>
            </a:endParaRPr>
          </a:p>
          <a:p>
            <a:endParaRPr lang="en-US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A Magyar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Szabványügyi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Testület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MSZT/MB 508 „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Információ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és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dokumentáció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”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nemzeti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szabványosító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műszaki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bizottsága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végezte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a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honosítást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.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A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bizottság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elnöke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Dancs Szabolcs (OSZK),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helyettese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Bilicsi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Erika (MTAK),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titkára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 Csík Gabriella </a:t>
            </a:r>
            <a:r>
              <a:rPr lang="en-US" sz="2000" dirty="0" err="1">
                <a:solidFill>
                  <a:srgbClr val="424242"/>
                </a:solidFill>
                <a:latin typeface="Calibri Light"/>
                <a:cs typeface="Calibri Light"/>
              </a:rPr>
              <a:t>főosztályvezető-helyettes</a:t>
            </a:r>
            <a:r>
              <a:rPr lang="en-US" sz="2000" dirty="0">
                <a:solidFill>
                  <a:srgbClr val="424242"/>
                </a:solidFill>
                <a:latin typeface="Calibri Light"/>
                <a:cs typeface="Calibri Light"/>
              </a:rPr>
              <a:t>.</a:t>
            </a:r>
          </a:p>
          <a:p>
            <a:pPr>
              <a:buChar char="•"/>
            </a:pPr>
            <a:endParaRPr lang="en-US" sz="2000" dirty="0">
              <a:solidFill>
                <a:srgbClr val="424242"/>
              </a:solidFill>
              <a:latin typeface="Calibri Light"/>
              <a:cs typeface="Calibri Light"/>
            </a:endParaRPr>
          </a:p>
          <a:p>
            <a:r>
              <a:rPr lang="en-US" sz="2000" dirty="0">
                <a:latin typeface="Calibri Light"/>
                <a:ea typeface="+mn-lt"/>
                <a:cs typeface="+mn-lt"/>
              </a:rPr>
              <a:t>https://ugyintezes.mszt.hu/Publications/Details/178190</a:t>
            </a:r>
          </a:p>
        </p:txBody>
      </p:sp>
    </p:spTree>
    <p:extLst>
      <p:ext uri="{BB962C8B-B14F-4D97-AF65-F5344CB8AC3E}">
        <p14:creationId xmlns:p14="http://schemas.microsoft.com/office/powerpoint/2010/main" val="123460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561"/>
            <a:ext cx="12192000" cy="6858000"/>
          </a:xfrm>
          <a:prstGeom prst="rect">
            <a:avLst/>
          </a:prstGeom>
        </p:spPr>
      </p:pic>
      <p:sp>
        <p:nvSpPr>
          <p:cNvPr id="3" name="Google Shape;201;p36"/>
          <p:cNvSpPr txBox="1">
            <a:spLocks noGrp="1"/>
          </p:cNvSpPr>
          <p:nvPr>
            <p:ph type="title"/>
          </p:nvPr>
        </p:nvSpPr>
        <p:spPr>
          <a:xfrm>
            <a:off x="387722" y="452727"/>
            <a:ext cx="11619200" cy="1007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rmAutofit/>
          </a:bodyPr>
          <a:lstStyle/>
          <a:p>
            <a:r>
              <a:rPr lang="hu" sz="4800" dirty="0"/>
              <a:t>OAIS – Open </a:t>
            </a:r>
            <a:r>
              <a:rPr lang="hu" sz="4800" dirty="0" err="1"/>
              <a:t>Archival</a:t>
            </a:r>
            <a:r>
              <a:rPr lang="hu" sz="4800" dirty="0"/>
              <a:t> </a:t>
            </a:r>
            <a:r>
              <a:rPr lang="hu" sz="4800" dirty="0" err="1"/>
              <a:t>Information</a:t>
            </a:r>
            <a:r>
              <a:rPr lang="hu" sz="4800" dirty="0"/>
              <a:t> System </a:t>
            </a:r>
            <a:endParaRPr dirty="0"/>
          </a:p>
        </p:txBody>
      </p:sp>
      <p:sp>
        <p:nvSpPr>
          <p:cNvPr id="5" name="Google Shape;202;p36"/>
          <p:cNvSpPr txBox="1">
            <a:spLocks/>
          </p:cNvSpPr>
          <p:nvPr/>
        </p:nvSpPr>
        <p:spPr>
          <a:xfrm>
            <a:off x="415600" y="2036450"/>
            <a:ext cx="6156000" cy="46904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>
                <a:latin typeface="Calibri Light"/>
                <a:cs typeface="Calibri Light"/>
              </a:rPr>
              <a:t>A digitális megőrzés (Digital </a:t>
            </a:r>
            <a:r>
              <a:rPr lang="hu-HU" dirty="0" err="1">
                <a:latin typeface="Calibri Light"/>
                <a:cs typeface="Calibri Light"/>
              </a:rPr>
              <a:t>Preservation</a:t>
            </a:r>
            <a:r>
              <a:rPr lang="hu-HU" dirty="0">
                <a:latin typeface="Calibri Light"/>
                <a:cs typeface="Calibri Light"/>
              </a:rPr>
              <a:t>) kulcsfontosságú tevékenységei</a:t>
            </a:r>
          </a:p>
          <a:p>
            <a:pPr marL="456565" indent="-321310">
              <a:buFont typeface="Arial" panose="020B0604020202020204" pitchFamily="34" charset="0"/>
              <a:buChar char="-"/>
            </a:pPr>
            <a:r>
              <a:rPr lang="hu-HU" dirty="0">
                <a:latin typeface="Calibri Light"/>
                <a:cs typeface="Calibri Light"/>
              </a:rPr>
              <a:t>Ingest = bejuttatás/bevitel ~ gyarapítás</a:t>
            </a:r>
          </a:p>
          <a:p>
            <a:pPr marL="456565" indent="-321310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hu-HU" err="1">
                <a:latin typeface="Calibri Light"/>
                <a:cs typeface="Calibri Light"/>
              </a:rPr>
              <a:t>Preservation</a:t>
            </a:r>
            <a:r>
              <a:rPr lang="hu-HU" dirty="0">
                <a:latin typeface="Calibri Light"/>
                <a:cs typeface="Calibri Light"/>
              </a:rPr>
              <a:t> = megőrzés, archiválás</a:t>
            </a:r>
          </a:p>
          <a:p>
            <a:pPr marL="456565" indent="-321310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hu-HU" dirty="0">
                <a:latin typeface="Calibri Light"/>
                <a:cs typeface="Calibri Light"/>
              </a:rPr>
              <a:t>Access = hozzáférés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>
                <a:latin typeface="Calibri Light"/>
                <a:cs typeface="Calibri Light"/>
              </a:rPr>
              <a:t>Különféle információs csomagokat ír elő</a:t>
            </a:r>
          </a:p>
          <a:p>
            <a:pPr marL="456565" indent="-321310">
              <a:buFont typeface="Arial" panose="020B0604020202020204" pitchFamily="34" charset="0"/>
              <a:buAutoNum type="arabicPeriod"/>
            </a:pPr>
            <a:r>
              <a:rPr lang="hu-HU" err="1">
                <a:latin typeface="Calibri Light"/>
                <a:cs typeface="Calibri Light"/>
              </a:rPr>
              <a:t>Submission</a:t>
            </a:r>
            <a:r>
              <a:rPr lang="hu-HU" dirty="0">
                <a:latin typeface="Calibri Light"/>
                <a:cs typeface="Calibri Light"/>
              </a:rPr>
              <a:t> </a:t>
            </a:r>
            <a:r>
              <a:rPr lang="hu-HU" err="1">
                <a:latin typeface="Calibri Light"/>
                <a:cs typeface="Calibri Light"/>
              </a:rPr>
              <a:t>Information</a:t>
            </a:r>
            <a:r>
              <a:rPr lang="hu-HU" dirty="0">
                <a:latin typeface="Calibri Light"/>
                <a:cs typeface="Calibri Light"/>
              </a:rPr>
              <a:t> </a:t>
            </a:r>
            <a:r>
              <a:rPr lang="hu-HU" err="1">
                <a:latin typeface="Calibri Light"/>
                <a:cs typeface="Calibri Light"/>
              </a:rPr>
              <a:t>Package</a:t>
            </a:r>
            <a:r>
              <a:rPr lang="hu-HU" dirty="0">
                <a:latin typeface="Calibri Light"/>
                <a:cs typeface="Calibri Light"/>
              </a:rPr>
              <a:t> (SIP) = átadás</a:t>
            </a:r>
          </a:p>
          <a:p>
            <a:pPr marL="456565" indent="-32131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hu-HU" err="1">
                <a:latin typeface="Calibri Light"/>
                <a:cs typeface="Calibri Light"/>
              </a:rPr>
              <a:t>Archive</a:t>
            </a:r>
            <a:r>
              <a:rPr lang="hu-HU" dirty="0">
                <a:latin typeface="Calibri Light"/>
                <a:cs typeface="Calibri Light"/>
              </a:rPr>
              <a:t> </a:t>
            </a:r>
            <a:r>
              <a:rPr lang="hu-HU" err="1">
                <a:latin typeface="Calibri Light"/>
                <a:cs typeface="Calibri Light"/>
              </a:rPr>
              <a:t>Information</a:t>
            </a:r>
            <a:r>
              <a:rPr lang="hu-HU" dirty="0">
                <a:latin typeface="Calibri Light"/>
                <a:cs typeface="Calibri Light"/>
              </a:rPr>
              <a:t> </a:t>
            </a:r>
            <a:r>
              <a:rPr lang="hu-HU" err="1">
                <a:latin typeface="Calibri Light"/>
                <a:cs typeface="Calibri Light"/>
              </a:rPr>
              <a:t>Package</a:t>
            </a:r>
            <a:r>
              <a:rPr lang="hu-HU" dirty="0">
                <a:latin typeface="Calibri Light"/>
                <a:cs typeface="Calibri Light"/>
              </a:rPr>
              <a:t> (AIP) = archiválás </a:t>
            </a:r>
          </a:p>
          <a:p>
            <a:pPr marL="456565" indent="-321310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hu-HU" err="1">
                <a:latin typeface="Calibri Light"/>
                <a:cs typeface="Calibri Light"/>
              </a:rPr>
              <a:t>Dissemination</a:t>
            </a:r>
            <a:r>
              <a:rPr lang="hu-HU" dirty="0">
                <a:latin typeface="Calibri Light"/>
                <a:cs typeface="Calibri Light"/>
              </a:rPr>
              <a:t> </a:t>
            </a:r>
            <a:r>
              <a:rPr lang="hu-HU" err="1">
                <a:latin typeface="Calibri Light"/>
                <a:cs typeface="Calibri Light"/>
              </a:rPr>
              <a:t>Information</a:t>
            </a:r>
            <a:r>
              <a:rPr lang="hu-HU" dirty="0">
                <a:latin typeface="Calibri Light"/>
                <a:cs typeface="Calibri Light"/>
              </a:rPr>
              <a:t> </a:t>
            </a:r>
            <a:r>
              <a:rPr lang="hu-HU" err="1">
                <a:latin typeface="Calibri Light"/>
                <a:cs typeface="Calibri Light"/>
              </a:rPr>
              <a:t>Package</a:t>
            </a:r>
            <a:r>
              <a:rPr lang="hu-HU" dirty="0">
                <a:latin typeface="Calibri Light"/>
                <a:cs typeface="Calibri Light"/>
              </a:rPr>
              <a:t> (DIP) = szolgáltatás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>
                <a:latin typeface="Calibri Light"/>
                <a:cs typeface="Calibri Light"/>
              </a:rPr>
              <a:t>Előírja azt is, hogy milyen típusú </a:t>
            </a:r>
            <a:r>
              <a:rPr lang="hu-HU" err="1">
                <a:latin typeface="Calibri Light"/>
                <a:cs typeface="Calibri Light"/>
              </a:rPr>
              <a:t>metaadatokat</a:t>
            </a:r>
            <a:r>
              <a:rPr lang="hu-HU" dirty="0">
                <a:latin typeface="Calibri Light"/>
                <a:cs typeface="Calibri Light"/>
              </a:rPr>
              <a:t> kell az információs csomagoknak tartalmazniuk.</a:t>
            </a:r>
          </a:p>
        </p:txBody>
      </p:sp>
      <p:pic>
        <p:nvPicPr>
          <p:cNvPr id="6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111" y="2036463"/>
            <a:ext cx="5572999" cy="374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08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Kép 2">
            <a:extLst>
              <a:ext uri="{FF2B5EF4-FFF2-40B4-BE49-F238E27FC236}">
                <a16:creationId xmlns:a16="http://schemas.microsoft.com/office/drawing/2014/main" id="{6779ACCD-AFE9-2A69-7ACE-BDEB49B81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86" b="1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4" name="Tartalom hely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8" r="8821" b="-1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E1845AA0062EF4580691E99FF268867" ma:contentTypeVersion="14" ma:contentTypeDescription="Új dokumentum létrehozása." ma:contentTypeScope="" ma:versionID="8e3983b5e56011d2bc6239a35c3710f3">
  <xsd:schema xmlns:xsd="http://www.w3.org/2001/XMLSchema" xmlns:xs="http://www.w3.org/2001/XMLSchema" xmlns:p="http://schemas.microsoft.com/office/2006/metadata/properties" xmlns:ns3="d8d329d0-99a8-4b8d-affd-a2a0f65b10fe" xmlns:ns4="a4b7072c-320c-4af8-b11c-c2f2583c4058" targetNamespace="http://schemas.microsoft.com/office/2006/metadata/properties" ma:root="true" ma:fieldsID="d7fab28fd11b866a459782bcd6106bbe" ns3:_="" ns4:_="">
    <xsd:import namespace="d8d329d0-99a8-4b8d-affd-a2a0f65b10fe"/>
    <xsd:import namespace="a4b7072c-320c-4af8-b11c-c2f2583c40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329d0-99a8-4b8d-affd-a2a0f65b1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7072c-320c-4af8-b11c-c2f2583c4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C6D0C-E360-47DF-9804-90B13231E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D5C5B2-F8F8-4E06-AF3F-1AC627F1E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329d0-99a8-4b8d-affd-a2a0f65b10fe"/>
    <ds:schemaRef ds:uri="a4b7072c-320c-4af8-b11c-c2f2583c4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3EAF31-5C58-49E6-9613-790C083D8942}">
  <ds:schemaRefs>
    <ds:schemaRef ds:uri="a4b7072c-320c-4af8-b11c-c2f2583c4058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d8d329d0-99a8-4b8d-affd-a2a0f65b1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198</Words>
  <Application>Microsoft Office PowerPoint</Application>
  <PresentationFormat>Szélesvásznú</PresentationFormat>
  <Paragraphs>33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 A born digital irodalmi hagyatékok archiválása a közgyűjteményekben </vt:lpstr>
      <vt:lpstr>PowerPoint-bemutató</vt:lpstr>
      <vt:lpstr>PowerPoint-bemutató</vt:lpstr>
      <vt:lpstr>FRED Forensic Recovery of Evidence Device</vt:lpstr>
      <vt:lpstr>PowerPoint-bemutató</vt:lpstr>
      <vt:lpstr>Az OAIS-modell</vt:lpstr>
      <vt:lpstr>PowerPoint-bemutató</vt:lpstr>
      <vt:lpstr>OAIS – Open Archival Information System </vt:lpstr>
      <vt:lpstr>PowerPoint-bemutató</vt:lpstr>
      <vt:lpstr>PowerPoint-bemutató</vt:lpstr>
      <vt:lpstr>PowerPoint-bemutató</vt:lpstr>
      <vt:lpstr>PowerPoint-bemutató</vt:lpstr>
      <vt:lpstr>PowerPoint-bemutató</vt:lpstr>
      <vt:lpstr>Hard Drive Philology (Digital Forensics) Thorsten Ries: Philology and the digital writing process c. cikke alapján (2017) CAHIER VOOR LITERATUURWETENSCHAP. 9. pp. 129–158.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Dr. Kalcsó Gyula</cp:lastModifiedBy>
  <cp:revision>191</cp:revision>
  <dcterms:created xsi:type="dcterms:W3CDTF">2021-04-22T08:34:32Z</dcterms:created>
  <dcterms:modified xsi:type="dcterms:W3CDTF">2022-03-29T10:51:43Z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